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03"/>
  </p:notesMasterIdLst>
  <p:handoutMasterIdLst>
    <p:handoutMasterId r:id="rId104"/>
  </p:handoutMasterIdLst>
  <p:sldIdLst>
    <p:sldId id="286" r:id="rId2"/>
    <p:sldId id="403" r:id="rId3"/>
    <p:sldId id="267" r:id="rId4"/>
    <p:sldId id="268" r:id="rId5"/>
    <p:sldId id="402" r:id="rId6"/>
    <p:sldId id="270" r:id="rId7"/>
    <p:sldId id="338" r:id="rId8"/>
    <p:sldId id="337" r:id="rId9"/>
    <p:sldId id="336" r:id="rId10"/>
    <p:sldId id="462" r:id="rId11"/>
    <p:sldId id="407" r:id="rId12"/>
    <p:sldId id="425" r:id="rId13"/>
    <p:sldId id="257" r:id="rId14"/>
    <p:sldId id="411" r:id="rId15"/>
    <p:sldId id="426" r:id="rId16"/>
    <p:sldId id="276" r:id="rId17"/>
    <p:sldId id="427" r:id="rId18"/>
    <p:sldId id="412" r:id="rId19"/>
    <p:sldId id="259" r:id="rId20"/>
    <p:sldId id="428" r:id="rId21"/>
    <p:sldId id="258" r:id="rId22"/>
    <p:sldId id="264" r:id="rId23"/>
    <p:sldId id="260" r:id="rId24"/>
    <p:sldId id="429" r:id="rId25"/>
    <p:sldId id="430" r:id="rId26"/>
    <p:sldId id="431" r:id="rId27"/>
    <p:sldId id="261" r:id="rId28"/>
    <p:sldId id="262" r:id="rId29"/>
    <p:sldId id="271" r:id="rId30"/>
    <p:sldId id="416" r:id="rId31"/>
    <p:sldId id="413" r:id="rId32"/>
    <p:sldId id="417" r:id="rId33"/>
    <p:sldId id="415" r:id="rId34"/>
    <p:sldId id="414" r:id="rId35"/>
    <p:sldId id="277" r:id="rId36"/>
    <p:sldId id="418" r:id="rId37"/>
    <p:sldId id="432" r:id="rId38"/>
    <p:sldId id="279" r:id="rId39"/>
    <p:sldId id="419" r:id="rId40"/>
    <p:sldId id="435" r:id="rId41"/>
    <p:sldId id="433" r:id="rId42"/>
    <p:sldId id="265" r:id="rId43"/>
    <p:sldId id="461" r:id="rId44"/>
    <p:sldId id="420" r:id="rId45"/>
    <p:sldId id="436" r:id="rId46"/>
    <p:sldId id="278" r:id="rId47"/>
    <p:sldId id="421" r:id="rId48"/>
    <p:sldId id="437" r:id="rId49"/>
    <p:sldId id="422" r:id="rId50"/>
    <p:sldId id="272" r:id="rId51"/>
    <p:sldId id="423" r:id="rId52"/>
    <p:sldId id="440" r:id="rId53"/>
    <p:sldId id="439" r:id="rId54"/>
    <p:sldId id="441" r:id="rId55"/>
    <p:sldId id="438" r:id="rId56"/>
    <p:sldId id="273" r:id="rId57"/>
    <p:sldId id="424" r:id="rId58"/>
    <p:sldId id="448" r:id="rId59"/>
    <p:sldId id="274" r:id="rId60"/>
    <p:sldId id="449" r:id="rId61"/>
    <p:sldId id="447" r:id="rId62"/>
    <p:sldId id="450" r:id="rId63"/>
    <p:sldId id="287" r:id="rId64"/>
    <p:sldId id="280" r:id="rId65"/>
    <p:sldId id="384" r:id="rId66"/>
    <p:sldId id="293" r:id="rId67"/>
    <p:sldId id="385" r:id="rId68"/>
    <p:sldId id="386" r:id="rId69"/>
    <p:sldId id="393" r:id="rId70"/>
    <p:sldId id="457" r:id="rId71"/>
    <p:sldId id="456" r:id="rId72"/>
    <p:sldId id="281" r:id="rId73"/>
    <p:sldId id="452" r:id="rId74"/>
    <p:sldId id="453" r:id="rId75"/>
    <p:sldId id="454" r:id="rId76"/>
    <p:sldId id="455" r:id="rId77"/>
    <p:sldId id="458" r:id="rId78"/>
    <p:sldId id="460" r:id="rId79"/>
    <p:sldId id="459" r:id="rId80"/>
    <p:sldId id="404" r:id="rId81"/>
    <p:sldId id="405" r:id="rId82"/>
    <p:sldId id="409" r:id="rId83"/>
    <p:sldId id="408" r:id="rId84"/>
    <p:sldId id="406" r:id="rId85"/>
    <p:sldId id="410" r:id="rId86"/>
    <p:sldId id="446" r:id="rId87"/>
    <p:sldId id="442" r:id="rId88"/>
    <p:sldId id="443" r:id="rId89"/>
    <p:sldId id="326" r:id="rId90"/>
    <p:sldId id="327" r:id="rId91"/>
    <p:sldId id="328" r:id="rId92"/>
    <p:sldId id="329" r:id="rId93"/>
    <p:sldId id="330" r:id="rId94"/>
    <p:sldId id="331" r:id="rId95"/>
    <p:sldId id="332" r:id="rId96"/>
    <p:sldId id="333" r:id="rId97"/>
    <p:sldId id="334" r:id="rId98"/>
    <p:sldId id="283" r:id="rId99"/>
    <p:sldId id="284" r:id="rId100"/>
    <p:sldId id="285" r:id="rId101"/>
    <p:sldId id="335" r:id="rId102"/>
  </p:sldIdLst>
  <p:sldSz cx="9144000" cy="6858000" type="screen4x3"/>
  <p:notesSz cx="7010400" cy="9296400"/>
  <p:defaultTextStyle>
    <a:defPPr>
      <a:defRPr lang="en-US"/>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33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920" autoAdjust="0"/>
    <p:restoredTop sz="94660"/>
  </p:normalViewPr>
  <p:slideViewPr>
    <p:cSldViewPr snapToGrid="0">
      <p:cViewPr varScale="1">
        <p:scale>
          <a:sx n="112" d="100"/>
          <a:sy n="112" d="100"/>
        </p:scale>
        <p:origin x="1448" y="192"/>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12582"/>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07" Type="http://schemas.openxmlformats.org/officeDocument/2006/relationships/theme" Target="theme/theme1.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notesMaster" Target="notesMasters/notesMaster1.xml"/><Relationship Id="rId108"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handoutMaster" Target="handoutMasters/handoutMaster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3177" tIns="46589" rIns="93177" bIns="46589" rtlCol="0"/>
          <a:lstStyle>
            <a:lvl1pPr algn="l">
              <a:defRPr sz="1200">
                <a:latin typeface="Arial" charset="0"/>
                <a:cs typeface="Arial" charset="0"/>
              </a:defRPr>
            </a:lvl1pPr>
          </a:lstStyle>
          <a:p>
            <a:pPr>
              <a:defRPr/>
            </a:pPr>
            <a:endParaRPr lang="en-US"/>
          </a:p>
        </p:txBody>
      </p:sp>
      <p:sp>
        <p:nvSpPr>
          <p:cNvPr id="3" name="Date Placeholder 2"/>
          <p:cNvSpPr>
            <a:spLocks noGrp="1"/>
          </p:cNvSpPr>
          <p:nvPr>
            <p:ph type="dt" sz="quarter" idx="1"/>
          </p:nvPr>
        </p:nvSpPr>
        <p:spPr>
          <a:xfrm>
            <a:off x="3970338" y="0"/>
            <a:ext cx="3038475" cy="465138"/>
          </a:xfrm>
          <a:prstGeom prst="rect">
            <a:avLst/>
          </a:prstGeom>
        </p:spPr>
        <p:txBody>
          <a:bodyPr vert="horz" lIns="93177" tIns="46589" rIns="93177" bIns="46589" rtlCol="0"/>
          <a:lstStyle>
            <a:lvl1pPr algn="r">
              <a:defRPr sz="1200">
                <a:latin typeface="Arial" charset="0"/>
                <a:cs typeface="Arial" charset="0"/>
              </a:defRPr>
            </a:lvl1pPr>
          </a:lstStyle>
          <a:p>
            <a:pPr>
              <a:defRPr/>
            </a:pPr>
            <a:fld id="{0D38392C-5B1B-4091-92F5-0AF516E230C0}" type="datetimeFigureOut">
              <a:rPr lang="en-US"/>
              <a:pPr>
                <a:defRPr/>
              </a:pPr>
              <a:t>8/9/18</a:t>
            </a:fld>
            <a:endParaRPr lang="en-US"/>
          </a:p>
        </p:txBody>
      </p:sp>
      <p:sp>
        <p:nvSpPr>
          <p:cNvPr id="4" name="Footer Placeholder 3"/>
          <p:cNvSpPr>
            <a:spLocks noGrp="1"/>
          </p:cNvSpPr>
          <p:nvPr>
            <p:ph type="ftr" sz="quarter" idx="2"/>
          </p:nvPr>
        </p:nvSpPr>
        <p:spPr>
          <a:xfrm>
            <a:off x="0" y="8829675"/>
            <a:ext cx="3038475" cy="465138"/>
          </a:xfrm>
          <a:prstGeom prst="rect">
            <a:avLst/>
          </a:prstGeom>
        </p:spPr>
        <p:txBody>
          <a:bodyPr vert="horz" lIns="93177" tIns="46589" rIns="93177" bIns="46589" rtlCol="0" anchor="b"/>
          <a:lstStyle>
            <a:lvl1pPr algn="l">
              <a:defRPr sz="1200">
                <a:latin typeface="Arial" charset="0"/>
                <a:cs typeface="Arial" charset="0"/>
              </a:defRPr>
            </a:lvl1pPr>
          </a:lstStyle>
          <a:p>
            <a:pPr>
              <a:defRPr/>
            </a:pPr>
            <a:endParaRPr lang="en-US"/>
          </a:p>
        </p:txBody>
      </p:sp>
      <p:sp>
        <p:nvSpPr>
          <p:cNvPr id="5" name="Slide Number Placeholder 4"/>
          <p:cNvSpPr>
            <a:spLocks noGrp="1"/>
          </p:cNvSpPr>
          <p:nvPr>
            <p:ph type="sldNum" sz="quarter" idx="3"/>
          </p:nvPr>
        </p:nvSpPr>
        <p:spPr>
          <a:xfrm>
            <a:off x="3970338" y="8829675"/>
            <a:ext cx="3038475" cy="465138"/>
          </a:xfrm>
          <a:prstGeom prst="rect">
            <a:avLst/>
          </a:prstGeom>
        </p:spPr>
        <p:txBody>
          <a:bodyPr vert="horz" lIns="93177" tIns="46589" rIns="93177" bIns="46589" rtlCol="0" anchor="b"/>
          <a:lstStyle>
            <a:lvl1pPr algn="r">
              <a:defRPr sz="1200">
                <a:latin typeface="Arial" charset="0"/>
                <a:cs typeface="Arial" charset="0"/>
              </a:defRPr>
            </a:lvl1pPr>
          </a:lstStyle>
          <a:p>
            <a:pPr>
              <a:defRPr/>
            </a:pPr>
            <a:fld id="{26BD201C-12E2-4DBB-9A5B-6B389EAEBA6C}" type="slidenum">
              <a:rPr lang="en-US"/>
              <a:pPr>
                <a:defRPr/>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3177" tIns="46589" rIns="93177" bIns="46589" rtlCol="0"/>
          <a:lstStyle>
            <a:lvl1pPr algn="l">
              <a:defRPr sz="1200">
                <a:latin typeface="Arial" charset="0"/>
                <a:cs typeface="Arial" charset="0"/>
              </a:defRPr>
            </a:lvl1pPr>
          </a:lstStyle>
          <a:p>
            <a:pPr>
              <a:defRPr/>
            </a:pPr>
            <a:endParaRPr lang="en-US"/>
          </a:p>
        </p:txBody>
      </p:sp>
      <p:sp>
        <p:nvSpPr>
          <p:cNvPr id="3" name="Date Placeholder 2"/>
          <p:cNvSpPr>
            <a:spLocks noGrp="1"/>
          </p:cNvSpPr>
          <p:nvPr>
            <p:ph type="dt" idx="1"/>
          </p:nvPr>
        </p:nvSpPr>
        <p:spPr>
          <a:xfrm>
            <a:off x="3970338" y="0"/>
            <a:ext cx="3038475" cy="465138"/>
          </a:xfrm>
          <a:prstGeom prst="rect">
            <a:avLst/>
          </a:prstGeom>
        </p:spPr>
        <p:txBody>
          <a:bodyPr vert="horz" lIns="93177" tIns="46589" rIns="93177" bIns="46589" rtlCol="0"/>
          <a:lstStyle>
            <a:lvl1pPr algn="r">
              <a:defRPr sz="1200">
                <a:latin typeface="Arial" charset="0"/>
                <a:cs typeface="Arial" charset="0"/>
              </a:defRPr>
            </a:lvl1pPr>
          </a:lstStyle>
          <a:p>
            <a:pPr>
              <a:defRPr/>
            </a:pPr>
            <a:fld id="{FAC896CC-00FF-4966-96CE-D3E3C41D982D}" type="datetimeFigureOut">
              <a:rPr lang="en-US"/>
              <a:pPr>
                <a:defRPr/>
              </a:pPr>
              <a:t>8/9/18</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pPr lvl="0"/>
            <a:endParaRPr lang="en-US" noProof="0"/>
          </a:p>
        </p:txBody>
      </p:sp>
      <p:sp>
        <p:nvSpPr>
          <p:cNvPr id="5" name="Notes Placeholder 4"/>
          <p:cNvSpPr>
            <a:spLocks noGrp="1"/>
          </p:cNvSpPr>
          <p:nvPr>
            <p:ph type="body" sz="quarter" idx="3"/>
          </p:nvPr>
        </p:nvSpPr>
        <p:spPr>
          <a:xfrm>
            <a:off x="701675" y="4416425"/>
            <a:ext cx="5607050" cy="4183063"/>
          </a:xfrm>
          <a:prstGeom prst="rect">
            <a:avLst/>
          </a:prstGeom>
        </p:spPr>
        <p:txBody>
          <a:bodyPr vert="horz" lIns="93177" tIns="46589" rIns="93177" bIns="46589"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829675"/>
            <a:ext cx="3038475" cy="465138"/>
          </a:xfrm>
          <a:prstGeom prst="rect">
            <a:avLst/>
          </a:prstGeom>
        </p:spPr>
        <p:txBody>
          <a:bodyPr vert="horz" lIns="93177" tIns="46589" rIns="93177" bIns="46589" rtlCol="0" anchor="b"/>
          <a:lstStyle>
            <a:lvl1pPr algn="l">
              <a:defRPr sz="1200">
                <a:latin typeface="Arial" charset="0"/>
                <a:cs typeface="Arial" charset="0"/>
              </a:defRPr>
            </a:lvl1pPr>
          </a:lstStyle>
          <a:p>
            <a:pPr>
              <a:defRPr/>
            </a:pPr>
            <a:endParaRPr lang="en-US"/>
          </a:p>
        </p:txBody>
      </p:sp>
      <p:sp>
        <p:nvSpPr>
          <p:cNvPr id="7" name="Slide Number Placeholder 6"/>
          <p:cNvSpPr>
            <a:spLocks noGrp="1"/>
          </p:cNvSpPr>
          <p:nvPr>
            <p:ph type="sldNum" sz="quarter" idx="5"/>
          </p:nvPr>
        </p:nvSpPr>
        <p:spPr>
          <a:xfrm>
            <a:off x="3970338" y="8829675"/>
            <a:ext cx="3038475" cy="465138"/>
          </a:xfrm>
          <a:prstGeom prst="rect">
            <a:avLst/>
          </a:prstGeom>
        </p:spPr>
        <p:txBody>
          <a:bodyPr vert="horz" lIns="93177" tIns="46589" rIns="93177" bIns="46589" rtlCol="0" anchor="b"/>
          <a:lstStyle>
            <a:lvl1pPr algn="r">
              <a:defRPr sz="1200">
                <a:latin typeface="Arial" charset="0"/>
                <a:cs typeface="Arial" charset="0"/>
              </a:defRPr>
            </a:lvl1pPr>
          </a:lstStyle>
          <a:p>
            <a:pPr>
              <a:defRPr/>
            </a:pPr>
            <a:fld id="{8B4E09B2-6408-441F-BB3F-D03E0D1A73E8}"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The NFHS welcomes and thanks </a:t>
            </a:r>
            <a:r>
              <a:rPr lang="en-US" dirty="0" err="1"/>
              <a:t>Danmar</a:t>
            </a:r>
            <a:r>
              <a:rPr lang="en-US" dirty="0"/>
              <a:t> Warrior</a:t>
            </a:r>
            <a:r>
              <a:rPr lang="en-US" baseline="0" dirty="0"/>
              <a:t> Wrestling as one of the NFHS corporate partners. As their status with the NFHS has been contractually established, they are the only company that can use our logo/wordmark.</a:t>
            </a:r>
          </a:p>
          <a:p>
            <a:pPr marL="171450" indent="-171450">
              <a:buFont typeface="Arial" panose="020B0604020202020204" pitchFamily="34" charset="0"/>
              <a:buChar char="•"/>
            </a:pPr>
            <a:r>
              <a:rPr lang="en-US" baseline="0" dirty="0"/>
              <a:t>Congratulations to </a:t>
            </a:r>
            <a:r>
              <a:rPr lang="en-US" baseline="0" dirty="0" err="1"/>
              <a:t>Danmar</a:t>
            </a:r>
            <a:r>
              <a:rPr lang="en-US" baseline="0" dirty="0"/>
              <a:t> for 51 years of specializing in wrestling equipment.</a:t>
            </a:r>
          </a:p>
          <a:p>
            <a:pPr marL="171450" indent="-171450">
              <a:buFont typeface="Arial" panose="020B0604020202020204" pitchFamily="34" charset="0"/>
              <a:buChar char="•"/>
            </a:pPr>
            <a:r>
              <a:rPr lang="en-US" baseline="0" dirty="0"/>
              <a:t>Warriors work. Warriors win.</a:t>
            </a:r>
          </a:p>
          <a:p>
            <a:endParaRPr lang="en-US" dirty="0"/>
          </a:p>
        </p:txBody>
      </p:sp>
      <p:sp>
        <p:nvSpPr>
          <p:cNvPr id="4" name="Slide Number Placeholder 3"/>
          <p:cNvSpPr>
            <a:spLocks noGrp="1"/>
          </p:cNvSpPr>
          <p:nvPr>
            <p:ph type="sldNum" sz="quarter" idx="10"/>
          </p:nvPr>
        </p:nvSpPr>
        <p:spPr/>
        <p:txBody>
          <a:bodyPr/>
          <a:lstStyle/>
          <a:p>
            <a:pPr>
              <a:defRPr/>
            </a:pPr>
            <a:fld id="{8B4E09B2-6408-441F-BB3F-D03E0D1A73E8}" type="slidenum">
              <a:rPr lang="en-US" smtClean="0"/>
              <a:pPr>
                <a:defRPr/>
              </a:pPr>
              <a:t>2</a:t>
            </a:fld>
            <a:endParaRPr lang="en-US"/>
          </a:p>
        </p:txBody>
      </p:sp>
    </p:spTree>
    <p:extLst>
      <p:ext uri="{BB962C8B-B14F-4D97-AF65-F5344CB8AC3E}">
        <p14:creationId xmlns:p14="http://schemas.microsoft.com/office/powerpoint/2010/main" val="39158274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8B4E09B2-6408-441F-BB3F-D03E0D1A73E8}" type="slidenum">
              <a:rPr lang="en-US" smtClean="0"/>
              <a:pPr>
                <a:defRPr/>
              </a:pPr>
              <a:t>3</a:t>
            </a:fld>
            <a:endParaRPr lang="en-US"/>
          </a:p>
        </p:txBody>
      </p:sp>
    </p:spTree>
    <p:extLst>
      <p:ext uri="{BB962C8B-B14F-4D97-AF65-F5344CB8AC3E}">
        <p14:creationId xmlns:p14="http://schemas.microsoft.com/office/powerpoint/2010/main" val="9946774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8B4E09B2-6408-441F-BB3F-D03E0D1A73E8}" type="slidenum">
              <a:rPr lang="en-US" smtClean="0"/>
              <a:pPr>
                <a:defRPr/>
              </a:pPr>
              <a:t>4</a:t>
            </a:fld>
            <a:endParaRPr lang="en-US"/>
          </a:p>
        </p:txBody>
      </p:sp>
    </p:spTree>
    <p:extLst>
      <p:ext uri="{BB962C8B-B14F-4D97-AF65-F5344CB8AC3E}">
        <p14:creationId xmlns:p14="http://schemas.microsoft.com/office/powerpoint/2010/main" val="26047463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8B4E09B2-6408-441F-BB3F-D03E0D1A73E8}" type="slidenum">
              <a:rPr lang="en-US" smtClean="0"/>
              <a:pPr>
                <a:defRPr/>
              </a:pPr>
              <a:t>6</a:t>
            </a:fld>
            <a:endParaRPr lang="en-US"/>
          </a:p>
        </p:txBody>
      </p:sp>
    </p:spTree>
    <p:extLst>
      <p:ext uri="{BB962C8B-B14F-4D97-AF65-F5344CB8AC3E}">
        <p14:creationId xmlns:p14="http://schemas.microsoft.com/office/powerpoint/2010/main" val="5783633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8B4E09B2-6408-441F-BB3F-D03E0D1A73E8}" type="slidenum">
              <a:rPr lang="en-US" smtClean="0"/>
              <a:pPr>
                <a:defRPr/>
              </a:pPr>
              <a:t>7</a:t>
            </a:fld>
            <a:endParaRPr lang="en-US"/>
          </a:p>
        </p:txBody>
      </p:sp>
    </p:spTree>
    <p:extLst>
      <p:ext uri="{BB962C8B-B14F-4D97-AF65-F5344CB8AC3E}">
        <p14:creationId xmlns:p14="http://schemas.microsoft.com/office/powerpoint/2010/main" val="293963654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50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66688" indent="-166688">
              <a:spcBef>
                <a:spcPct val="0"/>
              </a:spcBef>
              <a:buFontTx/>
              <a:buChar char="•"/>
            </a:pPr>
            <a:r>
              <a:rPr lang="en-US" altLang="en-US" dirty="0">
                <a:latin typeface="Arial" pitchFamily="34" charset="0"/>
                <a:cs typeface="Arial" pitchFamily="34" charset="0"/>
              </a:rPr>
              <a:t>To assist state associations in working with schools for the inclusion of students with disabilities the following guide prepared by the NFHS Task Force on the Inclusion of Students with Disabilities is being provided for your review.</a:t>
            </a:r>
          </a:p>
          <a:p>
            <a:pPr marL="166688" indent="-166688">
              <a:spcBef>
                <a:spcPct val="0"/>
              </a:spcBef>
              <a:buFontTx/>
              <a:buChar char="•"/>
            </a:pPr>
            <a:r>
              <a:rPr lang="en-US" altLang="en-US" dirty="0">
                <a:latin typeface="Arial" pitchFamily="34" charset="0"/>
                <a:cs typeface="Arial" pitchFamily="34" charset="0"/>
              </a:rPr>
              <a:t>Following these guidelines will assist in the individual student assessment by the student and the school.</a:t>
            </a:r>
          </a:p>
          <a:p>
            <a:pPr marL="166688" indent="-166688">
              <a:spcBef>
                <a:spcPct val="0"/>
              </a:spcBef>
              <a:buFontTx/>
              <a:buChar char="•"/>
            </a:pPr>
            <a:r>
              <a:rPr lang="en-US" altLang="en-US" dirty="0">
                <a:latin typeface="Arial" pitchFamily="34" charset="0"/>
                <a:cs typeface="Arial" pitchFamily="34" charset="0"/>
              </a:rPr>
              <a:t>When requesting a possible accommodation, coaches should work with their school and the state association as early as possible in the sport season. </a:t>
            </a:r>
          </a:p>
          <a:p>
            <a:pPr marL="166688" indent="-166688">
              <a:spcBef>
                <a:spcPct val="0"/>
              </a:spcBef>
              <a:buFontTx/>
              <a:buChar char="•"/>
            </a:pPr>
            <a:r>
              <a:rPr lang="en-US" altLang="en-US" dirty="0">
                <a:latin typeface="Arial" pitchFamily="34" charset="0"/>
                <a:cs typeface="Arial" pitchFamily="34" charset="0"/>
              </a:rPr>
              <a:t>Contest officials shall defer decisions on rule accommodations to the respective state association. </a:t>
            </a:r>
          </a:p>
          <a:p>
            <a:pPr marL="166688" indent="-166688">
              <a:spcBef>
                <a:spcPct val="0"/>
              </a:spcBef>
              <a:buFontTx/>
              <a:buChar char="•"/>
            </a:pPr>
            <a:r>
              <a:rPr lang="en-US" altLang="en-US" dirty="0">
                <a:latin typeface="Arial" pitchFamily="34" charset="0"/>
                <a:cs typeface="Arial" pitchFamily="34" charset="0"/>
              </a:rPr>
              <a:t>This information serves as a guide.  Each state association may develop its own process.</a:t>
            </a:r>
          </a:p>
        </p:txBody>
      </p:sp>
      <p:sp>
        <p:nvSpPr>
          <p:cNvPr id="53252"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09" indent="-285734" eaLnBrk="0" hangingPunct="0">
              <a:spcBef>
                <a:spcPct val="30000"/>
              </a:spcBef>
              <a:defRPr sz="1200">
                <a:solidFill>
                  <a:schemeClr val="tx1"/>
                </a:solidFill>
                <a:latin typeface="Calibri" pitchFamily="34" charset="0"/>
              </a:defRPr>
            </a:lvl2pPr>
            <a:lvl3pPr marL="1142937" indent="-228587" eaLnBrk="0" hangingPunct="0">
              <a:spcBef>
                <a:spcPct val="30000"/>
              </a:spcBef>
              <a:defRPr sz="1200">
                <a:solidFill>
                  <a:schemeClr val="tx1"/>
                </a:solidFill>
                <a:latin typeface="Calibri" pitchFamily="34" charset="0"/>
              </a:defRPr>
            </a:lvl3pPr>
            <a:lvl4pPr marL="1600111" indent="-228587" eaLnBrk="0" hangingPunct="0">
              <a:spcBef>
                <a:spcPct val="30000"/>
              </a:spcBef>
              <a:defRPr sz="1200">
                <a:solidFill>
                  <a:schemeClr val="tx1"/>
                </a:solidFill>
                <a:latin typeface="Calibri" pitchFamily="34" charset="0"/>
              </a:defRPr>
            </a:lvl4pPr>
            <a:lvl5pPr marL="2057287" indent="-228587" eaLnBrk="0" hangingPunct="0">
              <a:spcBef>
                <a:spcPct val="30000"/>
              </a:spcBef>
              <a:defRPr sz="1200">
                <a:solidFill>
                  <a:schemeClr val="tx1"/>
                </a:solidFill>
                <a:latin typeface="Calibri" pitchFamily="34" charset="0"/>
              </a:defRPr>
            </a:lvl5pPr>
            <a:lvl6pPr marL="2514461" indent="-228587" eaLnBrk="0" fontAlgn="base" hangingPunct="0">
              <a:spcBef>
                <a:spcPct val="30000"/>
              </a:spcBef>
              <a:spcAft>
                <a:spcPct val="0"/>
              </a:spcAft>
              <a:defRPr sz="1200">
                <a:solidFill>
                  <a:schemeClr val="tx1"/>
                </a:solidFill>
                <a:latin typeface="Calibri" pitchFamily="34" charset="0"/>
              </a:defRPr>
            </a:lvl6pPr>
            <a:lvl7pPr marL="2971635" indent="-228587" eaLnBrk="0" fontAlgn="base" hangingPunct="0">
              <a:spcBef>
                <a:spcPct val="30000"/>
              </a:spcBef>
              <a:spcAft>
                <a:spcPct val="0"/>
              </a:spcAft>
              <a:defRPr sz="1200">
                <a:solidFill>
                  <a:schemeClr val="tx1"/>
                </a:solidFill>
                <a:latin typeface="Calibri" pitchFamily="34" charset="0"/>
              </a:defRPr>
            </a:lvl7pPr>
            <a:lvl8pPr marL="3428811" indent="-228587" eaLnBrk="0" fontAlgn="base" hangingPunct="0">
              <a:spcBef>
                <a:spcPct val="30000"/>
              </a:spcBef>
              <a:spcAft>
                <a:spcPct val="0"/>
              </a:spcAft>
              <a:defRPr sz="1200">
                <a:solidFill>
                  <a:schemeClr val="tx1"/>
                </a:solidFill>
                <a:latin typeface="Calibri" pitchFamily="34" charset="0"/>
              </a:defRPr>
            </a:lvl8pPr>
            <a:lvl9pPr marL="3885985" indent="-228587"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defRPr/>
            </a:pPr>
            <a:fld id="{5BB636AB-DB23-480D-9D5C-23A68D9D16EA}" type="slidenum">
              <a:rPr lang="en-US" altLang="en-US">
                <a:solidFill>
                  <a:prstClr val="black"/>
                </a:solidFill>
                <a:latin typeface="Arial" pitchFamily="34" charset="0"/>
              </a:rPr>
              <a:pPr eaLnBrk="1" hangingPunct="1">
                <a:spcBef>
                  <a:spcPct val="0"/>
                </a:spcBef>
                <a:defRPr/>
              </a:pPr>
              <a:t>8</a:t>
            </a:fld>
            <a:endParaRPr lang="en-US" altLang="en-US">
              <a:solidFill>
                <a:prstClr val="black"/>
              </a:solidFill>
              <a:latin typeface="Arial" pitchFamily="34" charset="0"/>
            </a:endParaRPr>
          </a:p>
        </p:txBody>
      </p:sp>
    </p:spTree>
    <p:extLst>
      <p:ext uri="{BB962C8B-B14F-4D97-AF65-F5344CB8AC3E}">
        <p14:creationId xmlns:p14="http://schemas.microsoft.com/office/powerpoint/2010/main" val="10377556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B4E09B2-6408-441F-BB3F-D03E0D1A73E8}" type="slidenum">
              <a:rPr lang="en-US" smtClean="0"/>
              <a:pPr>
                <a:defRPr/>
              </a:pPr>
              <a:t>77</a:t>
            </a:fld>
            <a:endParaRPr lang="en-US"/>
          </a:p>
        </p:txBody>
      </p:sp>
    </p:spTree>
    <p:extLst>
      <p:ext uri="{BB962C8B-B14F-4D97-AF65-F5344CB8AC3E}">
        <p14:creationId xmlns:p14="http://schemas.microsoft.com/office/powerpoint/2010/main" val="82647066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B4E09B2-6408-441F-BB3F-D03E0D1A73E8}" type="slidenum">
              <a:rPr kumimoji="0" lang="en-US" sz="1200" b="0" i="0" u="none" strike="noStrike" kern="1200" cap="none" spc="0" normalizeH="0" baseline="0" noProof="0" smtClean="0">
                <a:ln>
                  <a:noFill/>
                </a:ln>
                <a:solidFill>
                  <a:prstClr val="black"/>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89</a:t>
            </a:fld>
            <a:endParaRPr kumimoji="0" lang="en-US" sz="1200" b="0" i="0" u="none" strike="noStrike" kern="1200" cap="none" spc="0" normalizeH="0" baseline="0" noProof="0">
              <a:ln>
                <a:noFill/>
              </a:ln>
              <a:solidFill>
                <a:prstClr val="black"/>
              </a:solidFill>
              <a:effectLst/>
              <a:uLnTx/>
              <a:uFillTx/>
              <a:latin typeface="Arial" charset="0"/>
              <a:ea typeface="+mn-ea"/>
              <a:cs typeface="Arial" charset="0"/>
            </a:endParaRPr>
          </a:p>
        </p:txBody>
      </p:sp>
    </p:spTree>
    <p:extLst>
      <p:ext uri="{BB962C8B-B14F-4D97-AF65-F5344CB8AC3E}">
        <p14:creationId xmlns:p14="http://schemas.microsoft.com/office/powerpoint/2010/main" val="320747192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B4E09B2-6408-441F-BB3F-D03E0D1A73E8}" type="slidenum">
              <a:rPr lang="en-US" smtClean="0"/>
              <a:pPr>
                <a:defRPr/>
              </a:pPr>
              <a:t>90</a:t>
            </a:fld>
            <a:endParaRPr lang="en-US"/>
          </a:p>
        </p:txBody>
      </p:sp>
    </p:spTree>
    <p:extLst>
      <p:ext uri="{BB962C8B-B14F-4D97-AF65-F5344CB8AC3E}">
        <p14:creationId xmlns:p14="http://schemas.microsoft.com/office/powerpoint/2010/main" val="69134759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8B4E09B2-6408-441F-BB3F-D03E0D1A73E8}" type="slidenum">
              <a:rPr lang="en-US" smtClean="0"/>
              <a:pPr>
                <a:defRPr/>
              </a:pPr>
              <a:t>91</a:t>
            </a:fld>
            <a:endParaRPr lang="en-US"/>
          </a:p>
        </p:txBody>
      </p:sp>
    </p:spTree>
    <p:extLst>
      <p:ext uri="{BB962C8B-B14F-4D97-AF65-F5344CB8AC3E}">
        <p14:creationId xmlns:p14="http://schemas.microsoft.com/office/powerpoint/2010/main" val="59339488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8B4E09B2-6408-441F-BB3F-D03E0D1A73E8}" type="slidenum">
              <a:rPr lang="en-US" smtClean="0"/>
              <a:pPr>
                <a:defRPr/>
              </a:pPr>
              <a:t>92</a:t>
            </a:fld>
            <a:endParaRPr lang="en-US"/>
          </a:p>
        </p:txBody>
      </p:sp>
    </p:spTree>
    <p:extLst>
      <p:ext uri="{BB962C8B-B14F-4D97-AF65-F5344CB8AC3E}">
        <p14:creationId xmlns:p14="http://schemas.microsoft.com/office/powerpoint/2010/main" val="88404385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8B4E09B2-6408-441F-BB3F-D03E0D1A73E8}" type="slidenum">
              <a:rPr lang="en-US" smtClean="0"/>
              <a:pPr>
                <a:defRPr/>
              </a:pPr>
              <a:t>93</a:t>
            </a:fld>
            <a:endParaRPr lang="en-US"/>
          </a:p>
        </p:txBody>
      </p:sp>
    </p:spTree>
    <p:extLst>
      <p:ext uri="{BB962C8B-B14F-4D97-AF65-F5344CB8AC3E}">
        <p14:creationId xmlns:p14="http://schemas.microsoft.com/office/powerpoint/2010/main" val="178151011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8B4E09B2-6408-441F-BB3F-D03E0D1A73E8}" type="slidenum">
              <a:rPr lang="en-US" smtClean="0"/>
              <a:pPr>
                <a:defRPr/>
              </a:pPr>
              <a:t>94</a:t>
            </a:fld>
            <a:endParaRPr lang="en-US"/>
          </a:p>
        </p:txBody>
      </p:sp>
    </p:spTree>
    <p:extLst>
      <p:ext uri="{BB962C8B-B14F-4D97-AF65-F5344CB8AC3E}">
        <p14:creationId xmlns:p14="http://schemas.microsoft.com/office/powerpoint/2010/main" val="25013450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About:  </a:t>
            </a:r>
            <a:r>
              <a:rPr lang="en-US" sz="1200" kern="1200" dirty="0">
                <a:solidFill>
                  <a:schemeClr val="tx1"/>
                </a:solidFill>
                <a:effectLst/>
                <a:latin typeface="+mn-lt"/>
                <a:ea typeface="+mn-ea"/>
                <a:cs typeface="+mn-cs"/>
              </a:rPr>
              <a:t>Coaching Wrestling developed by the NFHS in partnership with the National Wrestling</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Coaches Association, provides a unique student-centered</a:t>
            </a:r>
            <a:r>
              <a:rPr lang="en-US" sz="1200" kern="1200" baseline="0" dirty="0">
                <a:solidFill>
                  <a:schemeClr val="tx1"/>
                </a:solidFill>
                <a:effectLst/>
                <a:latin typeface="+mn-lt"/>
                <a:ea typeface="+mn-ea"/>
                <a:cs typeface="+mn-cs"/>
              </a:rPr>
              <a:t> curriculum on essential wrestling coaching techniques and methods for interscholastic teacher/coaches. This course also shares practical methods for increasing student participation through effective feedback and stress reduction.  </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b="0" dirty="0"/>
          </a:p>
        </p:txBody>
      </p:sp>
      <p:sp>
        <p:nvSpPr>
          <p:cNvPr id="4" name="Slide Number Placeholder 3"/>
          <p:cNvSpPr>
            <a:spLocks noGrp="1"/>
          </p:cNvSpPr>
          <p:nvPr>
            <p:ph type="sldNum" sz="quarter" idx="10"/>
          </p:nvPr>
        </p:nvSpPr>
        <p:spPr/>
        <p:txBody>
          <a:bodyPr/>
          <a:lstStyle/>
          <a:p>
            <a:fld id="{27050D54-84B1-458C-AAB4-B90D893DDF56}" type="slidenum">
              <a:rPr lang="en-US" smtClean="0"/>
              <a:t>95</a:t>
            </a:fld>
            <a:endParaRPr lang="en-US"/>
          </a:p>
        </p:txBody>
      </p:sp>
    </p:spTree>
    <p:extLst>
      <p:ext uri="{BB962C8B-B14F-4D97-AF65-F5344CB8AC3E}">
        <p14:creationId xmlns:p14="http://schemas.microsoft.com/office/powerpoint/2010/main" val="226425826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B4E09B2-6408-441F-BB3F-D03E0D1A73E8}" type="slidenum">
              <a:rPr lang="en-US" smtClean="0"/>
              <a:pPr>
                <a:defRPr/>
              </a:pPr>
              <a:t>96</a:t>
            </a:fld>
            <a:endParaRPr lang="en-US"/>
          </a:p>
        </p:txBody>
      </p:sp>
    </p:spTree>
    <p:extLst>
      <p:ext uri="{BB962C8B-B14F-4D97-AF65-F5344CB8AC3E}">
        <p14:creationId xmlns:p14="http://schemas.microsoft.com/office/powerpoint/2010/main" val="329479192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8B4E09B2-6408-441F-BB3F-D03E0D1A73E8}" type="slidenum">
              <a:rPr lang="en-US" smtClean="0"/>
              <a:pPr>
                <a:defRPr/>
              </a:pPr>
              <a:t>97</a:t>
            </a:fld>
            <a:endParaRPr lang="en-US"/>
          </a:p>
        </p:txBody>
      </p:sp>
    </p:spTree>
    <p:extLst>
      <p:ext uri="{BB962C8B-B14F-4D97-AF65-F5344CB8AC3E}">
        <p14:creationId xmlns:p14="http://schemas.microsoft.com/office/powerpoint/2010/main" val="142848631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8B4E09B2-6408-441F-BB3F-D03E0D1A73E8}" type="slidenum">
              <a:rPr lang="en-US" smtClean="0"/>
              <a:pPr>
                <a:defRPr/>
              </a:pPr>
              <a:t>98</a:t>
            </a:fld>
            <a:endParaRPr lang="en-US"/>
          </a:p>
        </p:txBody>
      </p:sp>
    </p:spTree>
    <p:extLst>
      <p:ext uri="{BB962C8B-B14F-4D97-AF65-F5344CB8AC3E}">
        <p14:creationId xmlns:p14="http://schemas.microsoft.com/office/powerpoint/2010/main" val="240695977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8B4E09B2-6408-441F-BB3F-D03E0D1A73E8}" type="slidenum">
              <a:rPr lang="en-US" smtClean="0"/>
              <a:pPr>
                <a:defRPr/>
              </a:pPr>
              <a:t>99</a:t>
            </a:fld>
            <a:endParaRPr lang="en-US"/>
          </a:p>
        </p:txBody>
      </p:sp>
    </p:spTree>
    <p:extLst>
      <p:ext uri="{BB962C8B-B14F-4D97-AF65-F5344CB8AC3E}">
        <p14:creationId xmlns:p14="http://schemas.microsoft.com/office/powerpoint/2010/main" val="85407714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8B4E09B2-6408-441F-BB3F-D03E0D1A73E8}" type="slidenum">
              <a:rPr lang="en-US" smtClean="0"/>
              <a:pPr>
                <a:defRPr/>
              </a:pPr>
              <a:t>100</a:t>
            </a:fld>
            <a:endParaRPr lang="en-US"/>
          </a:p>
        </p:txBody>
      </p:sp>
    </p:spTree>
    <p:extLst>
      <p:ext uri="{BB962C8B-B14F-4D97-AF65-F5344CB8AC3E}">
        <p14:creationId xmlns:p14="http://schemas.microsoft.com/office/powerpoint/2010/main" val="337317351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8B4E09B2-6408-441F-BB3F-D03E0D1A73E8}" type="slidenum">
              <a:rPr lang="en-US" smtClean="0"/>
              <a:pPr>
                <a:defRPr/>
              </a:pPr>
              <a:t>101</a:t>
            </a:fld>
            <a:endParaRPr lang="en-US"/>
          </a:p>
        </p:txBody>
      </p:sp>
    </p:spTree>
    <p:extLst>
      <p:ext uri="{BB962C8B-B14F-4D97-AF65-F5344CB8AC3E}">
        <p14:creationId xmlns:p14="http://schemas.microsoft.com/office/powerpoint/2010/main" val="112823490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16" descr="Students.jpg"/>
          <p:cNvPicPr>
            <a:picLocks noChangeAspect="1"/>
          </p:cNvPicPr>
          <p:nvPr userDrawn="1"/>
        </p:nvPicPr>
        <p:blipFill>
          <a:blip r:embed="rId2" cstate="print"/>
          <a:srcRect/>
          <a:stretch>
            <a:fillRect/>
          </a:stretch>
        </p:blipFill>
        <p:spPr bwMode="auto">
          <a:xfrm>
            <a:off x="0" y="-7938"/>
            <a:ext cx="9144000" cy="4435476"/>
          </a:xfrm>
          <a:prstGeom prst="rect">
            <a:avLst/>
          </a:prstGeom>
          <a:noFill/>
          <a:ln w="9525">
            <a:noFill/>
            <a:miter lim="800000"/>
            <a:headEnd/>
            <a:tailEnd/>
          </a:ln>
        </p:spPr>
      </p:pic>
      <p:sp>
        <p:nvSpPr>
          <p:cNvPr id="5" name="Rectangle 4"/>
          <p:cNvSpPr/>
          <p:nvPr userDrawn="1"/>
        </p:nvSpPr>
        <p:spPr>
          <a:xfrm>
            <a:off x="0" y="2809875"/>
            <a:ext cx="9144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ectangle 5"/>
          <p:cNvSpPr/>
          <p:nvPr userDrawn="1"/>
        </p:nvSpPr>
        <p:spPr>
          <a:xfrm>
            <a:off x="2057400" y="4416425"/>
            <a:ext cx="7086600" cy="4206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Rectangle 6"/>
          <p:cNvSpPr/>
          <p:nvPr userDrawn="1"/>
        </p:nvSpPr>
        <p:spPr>
          <a:xfrm rot="10800000">
            <a:off x="1674813" y="4416425"/>
            <a:ext cx="381000" cy="2441575"/>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sp>
        <p:nvSpPr>
          <p:cNvPr id="8" name="TextBox 7"/>
          <p:cNvSpPr txBox="1"/>
          <p:nvPr userDrawn="1"/>
        </p:nvSpPr>
        <p:spPr>
          <a:xfrm>
            <a:off x="6154738" y="4456113"/>
            <a:ext cx="2841625" cy="368300"/>
          </a:xfrm>
          <a:prstGeom prst="rect">
            <a:avLst/>
          </a:prstGeom>
          <a:noFill/>
        </p:spPr>
        <p:txBody>
          <a:bodyPr>
            <a:spAutoFit/>
          </a:bodyPr>
          <a:lstStyle/>
          <a:p>
            <a:pPr algn="r" fontAlgn="auto">
              <a:spcBef>
                <a:spcPts val="0"/>
              </a:spcBef>
              <a:spcAft>
                <a:spcPts val="0"/>
              </a:spcAft>
              <a:defRPr/>
            </a:pPr>
            <a:r>
              <a:rPr lang="en-US" dirty="0">
                <a:solidFill>
                  <a:schemeClr val="bg1"/>
                </a:solidFill>
                <a:latin typeface="+mn-lt"/>
                <a:cs typeface="+mn-cs"/>
              </a:rPr>
              <a:t>Take Part. Get Set For Life.®</a:t>
            </a:r>
          </a:p>
        </p:txBody>
      </p:sp>
      <p:sp>
        <p:nvSpPr>
          <p:cNvPr id="9" name="TextBox 8"/>
          <p:cNvSpPr txBox="1"/>
          <p:nvPr userDrawn="1"/>
        </p:nvSpPr>
        <p:spPr>
          <a:xfrm>
            <a:off x="184150" y="4525963"/>
            <a:ext cx="1685925" cy="400050"/>
          </a:xfrm>
          <a:prstGeom prst="rect">
            <a:avLst/>
          </a:prstGeom>
          <a:noFill/>
        </p:spPr>
        <p:txBody>
          <a:bodyPr wrap="none">
            <a:spAutoFit/>
          </a:bodyPr>
          <a:lstStyle/>
          <a:p>
            <a:pPr algn="ctr">
              <a:defRPr/>
            </a:pPr>
            <a:r>
              <a:rPr lang="en-US" sz="1000" dirty="0">
                <a:solidFill>
                  <a:schemeClr val="accent3"/>
                </a:solidFill>
                <a:latin typeface="+mn-lt"/>
                <a:cs typeface="Arial" charset="0"/>
              </a:rPr>
              <a:t>National Federation of State </a:t>
            </a:r>
          </a:p>
          <a:p>
            <a:pPr algn="ctr">
              <a:defRPr/>
            </a:pPr>
            <a:r>
              <a:rPr lang="en-US" sz="1000" dirty="0">
                <a:solidFill>
                  <a:schemeClr val="accent3"/>
                </a:solidFill>
                <a:latin typeface="+mn-lt"/>
                <a:cs typeface="Arial" charset="0"/>
              </a:rPr>
              <a:t>High School Associations</a:t>
            </a:r>
          </a:p>
        </p:txBody>
      </p:sp>
      <p:sp>
        <p:nvSpPr>
          <p:cNvPr id="2" name="Title 1"/>
          <p:cNvSpPr>
            <a:spLocks noGrp="1"/>
          </p:cNvSpPr>
          <p:nvPr>
            <p:ph type="ctrTitle"/>
          </p:nvPr>
        </p:nvSpPr>
        <p:spPr>
          <a:xfrm>
            <a:off x="457200" y="3091815"/>
            <a:ext cx="8473440" cy="1241425"/>
          </a:xfrm>
        </p:spPr>
        <p:txBody>
          <a:bodyPr>
            <a:noAutofit/>
          </a:bodyPr>
          <a:lstStyle>
            <a:lvl1pPr algn="l">
              <a:lnSpc>
                <a:spcPts val="3800"/>
              </a:lnSpc>
              <a:defRPr sz="4600" b="1" cap="all" spc="0" baseline="0">
                <a:solidFill>
                  <a:schemeClr val="bg1"/>
                </a:solidFill>
                <a:latin typeface="+mj-lt"/>
              </a:defRPr>
            </a:lvl1pPr>
          </a:lstStyle>
          <a:p>
            <a:r>
              <a:rPr lang="en-US"/>
              <a:t>Click to edit Master title style</a:t>
            </a:r>
            <a:endParaRPr lang="en-US" dirty="0"/>
          </a:p>
        </p:txBody>
      </p:sp>
      <p:sp>
        <p:nvSpPr>
          <p:cNvPr id="3" name="Subtitle 2"/>
          <p:cNvSpPr>
            <a:spLocks noGrp="1"/>
          </p:cNvSpPr>
          <p:nvPr>
            <p:ph type="subTitle" idx="1"/>
          </p:nvPr>
        </p:nvSpPr>
        <p:spPr>
          <a:xfrm>
            <a:off x="2385060" y="5034280"/>
            <a:ext cx="6621780" cy="1709420"/>
          </a:xfrm>
        </p:spPr>
        <p:txBody>
          <a:bodyPr/>
          <a:lstStyle>
            <a:lvl1pPr marL="0" indent="0" algn="l">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pic>
        <p:nvPicPr>
          <p:cNvPr id="11" name="Picture 10" descr="A close up of a logo&#10;&#10;Description generated with very high confidence">
            <a:extLst>
              <a:ext uri="{FF2B5EF4-FFF2-40B4-BE49-F238E27FC236}">
                <a16:creationId xmlns:a16="http://schemas.microsoft.com/office/drawing/2014/main" id="{631F7584-3FA4-45E4-B487-86868D35B73D}"/>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36222" t="32608" r="36425" b="33617"/>
          <a:stretch/>
        </p:blipFill>
        <p:spPr>
          <a:xfrm>
            <a:off x="346922" y="4926013"/>
            <a:ext cx="1360379" cy="1297975"/>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1_Sporty Title Slide">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AA3BF085-A2F6-497E-B9F0-88D71F6F369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3999" cy="4416425"/>
          </a:xfrm>
          <a:prstGeom prst="rect">
            <a:avLst/>
          </a:prstGeom>
        </p:spPr>
      </p:pic>
      <p:sp>
        <p:nvSpPr>
          <p:cNvPr id="5" name="Rectangle 4"/>
          <p:cNvSpPr/>
          <p:nvPr userDrawn="1"/>
        </p:nvSpPr>
        <p:spPr>
          <a:xfrm>
            <a:off x="0" y="2809875"/>
            <a:ext cx="9144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ectangle 5"/>
          <p:cNvSpPr/>
          <p:nvPr userDrawn="1"/>
        </p:nvSpPr>
        <p:spPr>
          <a:xfrm>
            <a:off x="2057400" y="4416425"/>
            <a:ext cx="7086600" cy="4206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Rectangle 6"/>
          <p:cNvSpPr/>
          <p:nvPr userDrawn="1"/>
        </p:nvSpPr>
        <p:spPr>
          <a:xfrm rot="10800000">
            <a:off x="1674813" y="4416425"/>
            <a:ext cx="381000" cy="2441575"/>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sp>
        <p:nvSpPr>
          <p:cNvPr id="8" name="TextBox 7"/>
          <p:cNvSpPr txBox="1"/>
          <p:nvPr userDrawn="1"/>
        </p:nvSpPr>
        <p:spPr>
          <a:xfrm>
            <a:off x="6154738" y="4456113"/>
            <a:ext cx="2841625" cy="368300"/>
          </a:xfrm>
          <a:prstGeom prst="rect">
            <a:avLst/>
          </a:prstGeom>
          <a:noFill/>
        </p:spPr>
        <p:txBody>
          <a:bodyPr>
            <a:spAutoFit/>
          </a:bodyPr>
          <a:lstStyle/>
          <a:p>
            <a:pPr algn="r" fontAlgn="auto">
              <a:spcBef>
                <a:spcPts val="0"/>
              </a:spcBef>
              <a:spcAft>
                <a:spcPts val="0"/>
              </a:spcAft>
              <a:defRPr/>
            </a:pPr>
            <a:r>
              <a:rPr lang="en-US" dirty="0">
                <a:solidFill>
                  <a:schemeClr val="bg1"/>
                </a:solidFill>
                <a:latin typeface="+mn-lt"/>
                <a:cs typeface="+mn-cs"/>
              </a:rPr>
              <a:t>Take Part. Get Set For Life.®</a:t>
            </a:r>
          </a:p>
        </p:txBody>
      </p:sp>
      <p:sp>
        <p:nvSpPr>
          <p:cNvPr id="9" name="TextBox 8"/>
          <p:cNvSpPr txBox="1"/>
          <p:nvPr userDrawn="1"/>
        </p:nvSpPr>
        <p:spPr>
          <a:xfrm>
            <a:off x="184150" y="4525963"/>
            <a:ext cx="1685925" cy="400050"/>
          </a:xfrm>
          <a:prstGeom prst="rect">
            <a:avLst/>
          </a:prstGeom>
          <a:noFill/>
        </p:spPr>
        <p:txBody>
          <a:bodyPr wrap="none">
            <a:spAutoFit/>
          </a:bodyPr>
          <a:lstStyle/>
          <a:p>
            <a:pPr algn="ctr">
              <a:defRPr/>
            </a:pPr>
            <a:r>
              <a:rPr lang="en-US" sz="1000" dirty="0">
                <a:solidFill>
                  <a:schemeClr val="accent3"/>
                </a:solidFill>
                <a:latin typeface="+mn-lt"/>
                <a:cs typeface="Arial" charset="0"/>
              </a:rPr>
              <a:t>National Federation of State </a:t>
            </a:r>
          </a:p>
          <a:p>
            <a:pPr algn="ctr">
              <a:defRPr/>
            </a:pPr>
            <a:r>
              <a:rPr lang="en-US" sz="1000" dirty="0">
                <a:solidFill>
                  <a:schemeClr val="accent3"/>
                </a:solidFill>
                <a:latin typeface="+mn-lt"/>
                <a:cs typeface="Arial" charset="0"/>
              </a:rPr>
              <a:t>High School Associations</a:t>
            </a:r>
          </a:p>
        </p:txBody>
      </p:sp>
      <p:sp>
        <p:nvSpPr>
          <p:cNvPr id="2" name="Title 1"/>
          <p:cNvSpPr>
            <a:spLocks noGrp="1"/>
          </p:cNvSpPr>
          <p:nvPr>
            <p:ph type="ctrTitle"/>
          </p:nvPr>
        </p:nvSpPr>
        <p:spPr>
          <a:xfrm>
            <a:off x="457200" y="3091815"/>
            <a:ext cx="8473440" cy="1241425"/>
          </a:xfrm>
        </p:spPr>
        <p:txBody>
          <a:bodyPr>
            <a:noAutofit/>
          </a:bodyPr>
          <a:lstStyle>
            <a:lvl1pPr algn="l">
              <a:lnSpc>
                <a:spcPts val="3800"/>
              </a:lnSpc>
              <a:defRPr sz="4600" b="1" cap="all" spc="0" baseline="0">
                <a:solidFill>
                  <a:schemeClr val="bg1"/>
                </a:solidFill>
                <a:latin typeface="+mj-lt"/>
              </a:defRPr>
            </a:lvl1pPr>
          </a:lstStyle>
          <a:p>
            <a:r>
              <a:rPr lang="en-US"/>
              <a:t>Click to edit Master title style</a:t>
            </a:r>
            <a:endParaRPr lang="en-US" dirty="0"/>
          </a:p>
        </p:txBody>
      </p:sp>
      <p:sp>
        <p:nvSpPr>
          <p:cNvPr id="3" name="Subtitle 2"/>
          <p:cNvSpPr>
            <a:spLocks noGrp="1"/>
          </p:cNvSpPr>
          <p:nvPr>
            <p:ph type="subTitle" idx="1"/>
          </p:nvPr>
        </p:nvSpPr>
        <p:spPr>
          <a:xfrm>
            <a:off x="2385060" y="5034280"/>
            <a:ext cx="6621780" cy="1709420"/>
          </a:xfrm>
        </p:spPr>
        <p:txBody>
          <a:bodyPr/>
          <a:lstStyle>
            <a:lvl1pPr marL="0" indent="0" algn="l">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pic>
        <p:nvPicPr>
          <p:cNvPr id="11" name="Picture 10" descr="A close up of a logo&#10;&#10;Description generated with very high confidence">
            <a:extLst>
              <a:ext uri="{FF2B5EF4-FFF2-40B4-BE49-F238E27FC236}">
                <a16:creationId xmlns:a16="http://schemas.microsoft.com/office/drawing/2014/main" id="{47EE61B7-6702-438A-B644-E8B1E7F5E69C}"/>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36222" t="32608" r="36425" b="33617"/>
          <a:stretch/>
        </p:blipFill>
        <p:spPr>
          <a:xfrm>
            <a:off x="346922" y="4926013"/>
            <a:ext cx="1360379" cy="1297975"/>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FEED58DB-0473-49E7-8FCF-E3C60A592785}" type="datetimeFigureOut">
              <a:rPr lang="en-US"/>
              <a:pPr>
                <a:defRPr/>
              </a:pPr>
              <a:t>8/9/18</a:t>
            </a:fld>
            <a:endParaRPr lang="en-US"/>
          </a:p>
        </p:txBody>
      </p:sp>
      <p:sp>
        <p:nvSpPr>
          <p:cNvPr id="5" name="Footer Placeholder 4"/>
          <p:cNvSpPr>
            <a:spLocks noGrp="1"/>
          </p:cNvSpPr>
          <p:nvPr>
            <p:ph type="ftr" sz="quarter" idx="11"/>
          </p:nvPr>
        </p:nvSpPr>
        <p:spPr/>
        <p:txBody>
          <a:bodyPr/>
          <a:lstStyle>
            <a:lvl1pPr>
              <a:defRPr/>
            </a:lvl1pPr>
          </a:lstStyle>
          <a:p>
            <a:pPr>
              <a:defRPr/>
            </a:pPr>
            <a:r>
              <a:rPr lang="en-US"/>
              <a:t>www.nfhs.org</a:t>
            </a:r>
          </a:p>
        </p:txBody>
      </p:sp>
      <p:sp>
        <p:nvSpPr>
          <p:cNvPr id="6" name="Slide Number Placeholder 5"/>
          <p:cNvSpPr>
            <a:spLocks noGrp="1"/>
          </p:cNvSpPr>
          <p:nvPr>
            <p:ph type="sldNum" sz="quarter" idx="12"/>
          </p:nvPr>
        </p:nvSpPr>
        <p:spPr/>
        <p:txBody>
          <a:bodyPr/>
          <a:lstStyle>
            <a:lvl1pPr>
              <a:defRPr/>
            </a:lvl1pPr>
          </a:lstStyle>
          <a:p>
            <a:pPr>
              <a:defRPr/>
            </a:pPr>
            <a:fld id="{7E1C6EB7-24C7-4ADB-A469-6D576C7B8402}" type="slidenum">
              <a:rPr lang="en-US"/>
              <a:pPr>
                <a:defRPr/>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1_Points of Emphasis">
    <p:spTree>
      <p:nvGrpSpPr>
        <p:cNvPr id="1" name=""/>
        <p:cNvGrpSpPr/>
        <p:nvPr/>
      </p:nvGrpSpPr>
      <p:grpSpPr>
        <a:xfrm>
          <a:off x="0" y="0"/>
          <a:ext cx="0" cy="0"/>
          <a:chOff x="0" y="0"/>
          <a:chExt cx="0" cy="0"/>
        </a:xfrm>
      </p:grpSpPr>
      <p:sp>
        <p:nvSpPr>
          <p:cNvPr id="4" name="TextBox 3"/>
          <p:cNvSpPr txBox="1"/>
          <p:nvPr userDrawn="1"/>
        </p:nvSpPr>
        <p:spPr>
          <a:xfrm>
            <a:off x="660400" y="49213"/>
            <a:ext cx="3016250" cy="400050"/>
          </a:xfrm>
          <a:prstGeom prst="rect">
            <a:avLst/>
          </a:prstGeom>
          <a:noFill/>
        </p:spPr>
        <p:txBody>
          <a:bodyPr>
            <a:spAutoFit/>
          </a:bodyPr>
          <a:lstStyle/>
          <a:p>
            <a:pPr algn="ctr">
              <a:defRPr/>
            </a:pPr>
            <a:r>
              <a:rPr lang="en-US" sz="2000" dirty="0">
                <a:solidFill>
                  <a:schemeClr val="bg1"/>
                </a:solidFill>
                <a:latin typeface="+mn-lt"/>
                <a:cs typeface="Arial" charset="0"/>
              </a:rPr>
              <a:t>Points of Emphasis</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ECA574E5-FD7F-4BE5-A52F-7CC3448DC73D}" type="datetimeFigureOut">
              <a:rPr lang="en-US"/>
              <a:pPr>
                <a:defRPr/>
              </a:pPr>
              <a:t>8/9/18</a:t>
            </a:fld>
            <a:endParaRPr lang="en-US"/>
          </a:p>
        </p:txBody>
      </p:sp>
      <p:sp>
        <p:nvSpPr>
          <p:cNvPr id="6" name="Footer Placeholder 4"/>
          <p:cNvSpPr>
            <a:spLocks noGrp="1"/>
          </p:cNvSpPr>
          <p:nvPr>
            <p:ph type="ftr" sz="quarter" idx="11"/>
          </p:nvPr>
        </p:nvSpPr>
        <p:spPr/>
        <p:txBody>
          <a:bodyPr/>
          <a:lstStyle>
            <a:lvl1pPr>
              <a:defRPr/>
            </a:lvl1pPr>
          </a:lstStyle>
          <a:p>
            <a:pPr>
              <a:defRPr/>
            </a:pPr>
            <a:r>
              <a:rPr lang="en-US"/>
              <a:t>www.nfhs.org</a:t>
            </a:r>
          </a:p>
        </p:txBody>
      </p:sp>
      <p:sp>
        <p:nvSpPr>
          <p:cNvPr id="7" name="Slide Number Placeholder 5"/>
          <p:cNvSpPr>
            <a:spLocks noGrp="1"/>
          </p:cNvSpPr>
          <p:nvPr>
            <p:ph type="sldNum" sz="quarter" idx="12"/>
          </p:nvPr>
        </p:nvSpPr>
        <p:spPr/>
        <p:txBody>
          <a:bodyPr/>
          <a:lstStyle>
            <a:lvl1pPr>
              <a:defRPr/>
            </a:lvl1pPr>
          </a:lstStyle>
          <a:p>
            <a:pPr>
              <a:defRPr/>
            </a:pPr>
            <a:fld id="{BF215D8C-5BF0-4062-847A-4E374A8FC268}" type="slidenum">
              <a:rPr lang="en-US"/>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2_Rule Change">
    <p:spTree>
      <p:nvGrpSpPr>
        <p:cNvPr id="1" name=""/>
        <p:cNvGrpSpPr/>
        <p:nvPr/>
      </p:nvGrpSpPr>
      <p:grpSpPr>
        <a:xfrm>
          <a:off x="0" y="0"/>
          <a:ext cx="0" cy="0"/>
          <a:chOff x="0" y="0"/>
          <a:chExt cx="0" cy="0"/>
        </a:xfrm>
      </p:grpSpPr>
      <p:sp>
        <p:nvSpPr>
          <p:cNvPr id="4" name="TextBox 3"/>
          <p:cNvSpPr txBox="1"/>
          <p:nvPr userDrawn="1"/>
        </p:nvSpPr>
        <p:spPr>
          <a:xfrm>
            <a:off x="660400" y="49213"/>
            <a:ext cx="3016250" cy="400050"/>
          </a:xfrm>
          <a:prstGeom prst="rect">
            <a:avLst/>
          </a:prstGeom>
          <a:noFill/>
        </p:spPr>
        <p:txBody>
          <a:bodyPr>
            <a:spAutoFit/>
          </a:bodyPr>
          <a:lstStyle/>
          <a:p>
            <a:pPr algn="ctr">
              <a:defRPr/>
            </a:pPr>
            <a:r>
              <a:rPr lang="en-US" sz="2000" dirty="0">
                <a:solidFill>
                  <a:schemeClr val="bg1"/>
                </a:solidFill>
                <a:latin typeface="+mn-lt"/>
                <a:cs typeface="Arial" charset="0"/>
              </a:rPr>
              <a:t>Rule Change</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0F217758-ACCC-4E26-AC66-857E65430FDE}" type="datetimeFigureOut">
              <a:rPr lang="en-US"/>
              <a:pPr>
                <a:defRPr/>
              </a:pPr>
              <a:t>8/9/18</a:t>
            </a:fld>
            <a:endParaRPr lang="en-US"/>
          </a:p>
        </p:txBody>
      </p:sp>
      <p:sp>
        <p:nvSpPr>
          <p:cNvPr id="6" name="Footer Placeholder 4"/>
          <p:cNvSpPr>
            <a:spLocks noGrp="1"/>
          </p:cNvSpPr>
          <p:nvPr>
            <p:ph type="ftr" sz="quarter" idx="11"/>
          </p:nvPr>
        </p:nvSpPr>
        <p:spPr/>
        <p:txBody>
          <a:bodyPr/>
          <a:lstStyle>
            <a:lvl1pPr>
              <a:defRPr/>
            </a:lvl1pPr>
          </a:lstStyle>
          <a:p>
            <a:pPr>
              <a:defRPr/>
            </a:pPr>
            <a:r>
              <a:rPr lang="en-US"/>
              <a:t>www.nfhs.org</a:t>
            </a:r>
          </a:p>
        </p:txBody>
      </p:sp>
      <p:sp>
        <p:nvSpPr>
          <p:cNvPr id="7" name="Slide Number Placeholder 5"/>
          <p:cNvSpPr>
            <a:spLocks noGrp="1"/>
          </p:cNvSpPr>
          <p:nvPr>
            <p:ph type="sldNum" sz="quarter" idx="12"/>
          </p:nvPr>
        </p:nvSpPr>
        <p:spPr/>
        <p:txBody>
          <a:bodyPr/>
          <a:lstStyle>
            <a:lvl1pPr>
              <a:defRPr/>
            </a:lvl1pPr>
          </a:lstStyle>
          <a:p>
            <a:pPr>
              <a:defRPr/>
            </a:pPr>
            <a:fld id="{BE0A71D9-E60A-4956-946F-F01E7608B95C}" type="slidenum">
              <a:rPr lang="en-US"/>
              <a:pPr>
                <a:defRPr/>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3_Editorial Change">
    <p:spTree>
      <p:nvGrpSpPr>
        <p:cNvPr id="1" name=""/>
        <p:cNvGrpSpPr/>
        <p:nvPr/>
      </p:nvGrpSpPr>
      <p:grpSpPr>
        <a:xfrm>
          <a:off x="0" y="0"/>
          <a:ext cx="0" cy="0"/>
          <a:chOff x="0" y="0"/>
          <a:chExt cx="0" cy="0"/>
        </a:xfrm>
      </p:grpSpPr>
      <p:sp>
        <p:nvSpPr>
          <p:cNvPr id="4" name="TextBox 3"/>
          <p:cNvSpPr txBox="1"/>
          <p:nvPr userDrawn="1"/>
        </p:nvSpPr>
        <p:spPr>
          <a:xfrm>
            <a:off x="660400" y="49213"/>
            <a:ext cx="3016250" cy="400050"/>
          </a:xfrm>
          <a:prstGeom prst="rect">
            <a:avLst/>
          </a:prstGeom>
          <a:noFill/>
        </p:spPr>
        <p:txBody>
          <a:bodyPr>
            <a:spAutoFit/>
          </a:bodyPr>
          <a:lstStyle/>
          <a:p>
            <a:pPr algn="ctr">
              <a:defRPr/>
            </a:pPr>
            <a:r>
              <a:rPr lang="en-US" sz="2000" dirty="0">
                <a:solidFill>
                  <a:schemeClr val="bg1"/>
                </a:solidFill>
                <a:latin typeface="+mn-lt"/>
                <a:cs typeface="Arial" charset="0"/>
              </a:rPr>
              <a:t>Editorial Change</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A0314A39-A647-43F0-BD87-446DC46F0454}" type="datetimeFigureOut">
              <a:rPr lang="en-US"/>
              <a:pPr>
                <a:defRPr/>
              </a:pPr>
              <a:t>8/9/18</a:t>
            </a:fld>
            <a:endParaRPr lang="en-US"/>
          </a:p>
        </p:txBody>
      </p:sp>
      <p:sp>
        <p:nvSpPr>
          <p:cNvPr id="6" name="Footer Placeholder 4"/>
          <p:cNvSpPr>
            <a:spLocks noGrp="1"/>
          </p:cNvSpPr>
          <p:nvPr>
            <p:ph type="ftr" sz="quarter" idx="11"/>
          </p:nvPr>
        </p:nvSpPr>
        <p:spPr/>
        <p:txBody>
          <a:bodyPr/>
          <a:lstStyle>
            <a:lvl1pPr>
              <a:defRPr/>
            </a:lvl1pPr>
          </a:lstStyle>
          <a:p>
            <a:pPr>
              <a:defRPr/>
            </a:pPr>
            <a:r>
              <a:rPr lang="en-US"/>
              <a:t>www.nfhs.org</a:t>
            </a:r>
          </a:p>
        </p:txBody>
      </p:sp>
      <p:sp>
        <p:nvSpPr>
          <p:cNvPr id="7" name="Slide Number Placeholder 5"/>
          <p:cNvSpPr>
            <a:spLocks noGrp="1"/>
          </p:cNvSpPr>
          <p:nvPr>
            <p:ph type="sldNum" sz="quarter" idx="12"/>
          </p:nvPr>
        </p:nvSpPr>
        <p:spPr/>
        <p:txBody>
          <a:bodyPr/>
          <a:lstStyle>
            <a:lvl1pPr>
              <a:defRPr/>
            </a:lvl1pPr>
          </a:lstStyle>
          <a:p>
            <a:pPr>
              <a:defRPr/>
            </a:pPr>
            <a:fld id="{C53ED8F9-E0FA-433A-A2CD-F6F13C2907AE}" type="slidenum">
              <a:rPr lang="en-US"/>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4_Manual Change">
    <p:spTree>
      <p:nvGrpSpPr>
        <p:cNvPr id="1" name=""/>
        <p:cNvGrpSpPr/>
        <p:nvPr/>
      </p:nvGrpSpPr>
      <p:grpSpPr>
        <a:xfrm>
          <a:off x="0" y="0"/>
          <a:ext cx="0" cy="0"/>
          <a:chOff x="0" y="0"/>
          <a:chExt cx="0" cy="0"/>
        </a:xfrm>
      </p:grpSpPr>
      <p:sp>
        <p:nvSpPr>
          <p:cNvPr id="4" name="TextBox 3"/>
          <p:cNvSpPr txBox="1"/>
          <p:nvPr userDrawn="1"/>
        </p:nvSpPr>
        <p:spPr>
          <a:xfrm>
            <a:off x="660400" y="49213"/>
            <a:ext cx="3016250" cy="400050"/>
          </a:xfrm>
          <a:prstGeom prst="rect">
            <a:avLst/>
          </a:prstGeom>
          <a:noFill/>
        </p:spPr>
        <p:txBody>
          <a:bodyPr>
            <a:spAutoFit/>
          </a:bodyPr>
          <a:lstStyle/>
          <a:p>
            <a:pPr algn="ctr">
              <a:defRPr/>
            </a:pPr>
            <a:r>
              <a:rPr lang="en-US" sz="2000" dirty="0">
                <a:solidFill>
                  <a:schemeClr val="bg1"/>
                </a:solidFill>
                <a:latin typeface="+mn-lt"/>
                <a:cs typeface="Arial" charset="0"/>
              </a:rPr>
              <a:t>Manual Change</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EFCCA03E-429E-4287-B460-5A3D2507CEB5}" type="datetimeFigureOut">
              <a:rPr lang="en-US"/>
              <a:pPr>
                <a:defRPr/>
              </a:pPr>
              <a:t>8/9/18</a:t>
            </a:fld>
            <a:endParaRPr lang="en-US"/>
          </a:p>
        </p:txBody>
      </p:sp>
      <p:sp>
        <p:nvSpPr>
          <p:cNvPr id="6" name="Footer Placeholder 4"/>
          <p:cNvSpPr>
            <a:spLocks noGrp="1"/>
          </p:cNvSpPr>
          <p:nvPr>
            <p:ph type="ftr" sz="quarter" idx="11"/>
          </p:nvPr>
        </p:nvSpPr>
        <p:spPr/>
        <p:txBody>
          <a:bodyPr/>
          <a:lstStyle>
            <a:lvl1pPr>
              <a:defRPr/>
            </a:lvl1pPr>
          </a:lstStyle>
          <a:p>
            <a:pPr>
              <a:defRPr/>
            </a:pPr>
            <a:r>
              <a:rPr lang="en-US"/>
              <a:t>www.nfhs.org</a:t>
            </a:r>
          </a:p>
        </p:txBody>
      </p:sp>
      <p:sp>
        <p:nvSpPr>
          <p:cNvPr id="7" name="Slide Number Placeholder 5"/>
          <p:cNvSpPr>
            <a:spLocks noGrp="1"/>
          </p:cNvSpPr>
          <p:nvPr>
            <p:ph type="sldNum" sz="quarter" idx="12"/>
          </p:nvPr>
        </p:nvSpPr>
        <p:spPr/>
        <p:txBody>
          <a:bodyPr/>
          <a:lstStyle>
            <a:lvl1pPr>
              <a:defRPr/>
            </a:lvl1pPr>
          </a:lstStyle>
          <a:p>
            <a:pPr>
              <a:defRPr/>
            </a:pPr>
            <a:fld id="{4E5A0F9E-214F-4EC5-88BA-BF682F9F1626}" type="slidenum">
              <a:rPr lang="en-US"/>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5_Rules Reminder">
    <p:spTree>
      <p:nvGrpSpPr>
        <p:cNvPr id="1" name=""/>
        <p:cNvGrpSpPr/>
        <p:nvPr/>
      </p:nvGrpSpPr>
      <p:grpSpPr>
        <a:xfrm>
          <a:off x="0" y="0"/>
          <a:ext cx="0" cy="0"/>
          <a:chOff x="0" y="0"/>
          <a:chExt cx="0" cy="0"/>
        </a:xfrm>
      </p:grpSpPr>
      <p:sp>
        <p:nvSpPr>
          <p:cNvPr id="4" name="TextBox 3"/>
          <p:cNvSpPr txBox="1"/>
          <p:nvPr userDrawn="1"/>
        </p:nvSpPr>
        <p:spPr>
          <a:xfrm>
            <a:off x="660400" y="49213"/>
            <a:ext cx="3016250" cy="400050"/>
          </a:xfrm>
          <a:prstGeom prst="rect">
            <a:avLst/>
          </a:prstGeom>
          <a:noFill/>
        </p:spPr>
        <p:txBody>
          <a:bodyPr>
            <a:spAutoFit/>
          </a:bodyPr>
          <a:lstStyle/>
          <a:p>
            <a:pPr algn="ctr">
              <a:defRPr/>
            </a:pPr>
            <a:r>
              <a:rPr lang="en-US" sz="2000" dirty="0">
                <a:solidFill>
                  <a:schemeClr val="bg1"/>
                </a:solidFill>
                <a:latin typeface="+mn-lt"/>
                <a:cs typeface="Arial" charset="0"/>
              </a:rPr>
              <a:t>Rules Reminder</a:t>
            </a:r>
          </a:p>
        </p:txBody>
      </p:sp>
      <p:sp>
        <p:nvSpPr>
          <p:cNvPr id="2" name="Title 1"/>
          <p:cNvSpPr>
            <a:spLocks noGrp="1"/>
          </p:cNvSpPr>
          <p:nvPr>
            <p:ph type="title"/>
          </p:nvPr>
        </p:nvSpPr>
        <p:spPr/>
        <p:txBody>
          <a:bodyPr/>
          <a:lstStyle>
            <a:lvl1pPr algn="l">
              <a:defRPr sz="3800" b="1" baseline="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31A596BE-6D36-4222-847D-ED1890045996}" type="datetimeFigureOut">
              <a:rPr lang="en-US"/>
              <a:pPr>
                <a:defRPr/>
              </a:pPr>
              <a:t>8/9/18</a:t>
            </a:fld>
            <a:endParaRPr lang="en-US"/>
          </a:p>
        </p:txBody>
      </p:sp>
      <p:sp>
        <p:nvSpPr>
          <p:cNvPr id="6" name="Footer Placeholder 4"/>
          <p:cNvSpPr>
            <a:spLocks noGrp="1"/>
          </p:cNvSpPr>
          <p:nvPr>
            <p:ph type="ftr" sz="quarter" idx="11"/>
          </p:nvPr>
        </p:nvSpPr>
        <p:spPr/>
        <p:txBody>
          <a:bodyPr/>
          <a:lstStyle>
            <a:lvl1pPr>
              <a:defRPr/>
            </a:lvl1pPr>
          </a:lstStyle>
          <a:p>
            <a:pPr>
              <a:defRPr/>
            </a:pPr>
            <a:r>
              <a:rPr lang="en-US"/>
              <a:t>www.nfhs.org</a:t>
            </a:r>
          </a:p>
        </p:txBody>
      </p:sp>
      <p:sp>
        <p:nvSpPr>
          <p:cNvPr id="7" name="Slide Number Placeholder 5"/>
          <p:cNvSpPr>
            <a:spLocks noGrp="1"/>
          </p:cNvSpPr>
          <p:nvPr>
            <p:ph type="sldNum" sz="quarter" idx="12"/>
          </p:nvPr>
        </p:nvSpPr>
        <p:spPr/>
        <p:txBody>
          <a:bodyPr/>
          <a:lstStyle>
            <a:lvl1pPr>
              <a:defRPr/>
            </a:lvl1pPr>
          </a:lstStyle>
          <a:p>
            <a:pPr>
              <a:defRPr/>
            </a:pPr>
            <a:fld id="{BB9FA9DB-E291-4943-BA24-3492DBA589AC}" type="slidenum">
              <a:rPr lang="en-US"/>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03DA1C4A-4BE1-4D0F-9A23-AE3C0C43AF1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3999" cy="4416425"/>
          </a:xfrm>
          <a:prstGeom prst="rect">
            <a:avLst/>
          </a:prstGeom>
        </p:spPr>
      </p:pic>
      <p:sp>
        <p:nvSpPr>
          <p:cNvPr id="5" name="Rectangle 4"/>
          <p:cNvSpPr/>
          <p:nvPr userDrawn="1"/>
        </p:nvSpPr>
        <p:spPr>
          <a:xfrm>
            <a:off x="0" y="4413250"/>
            <a:ext cx="9144000" cy="245268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ectangle 5"/>
          <p:cNvSpPr/>
          <p:nvPr userDrawn="1"/>
        </p:nvSpPr>
        <p:spPr>
          <a:xfrm>
            <a:off x="0" y="2809875"/>
            <a:ext cx="9144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 name="Title 1"/>
          <p:cNvSpPr>
            <a:spLocks noGrp="1"/>
          </p:cNvSpPr>
          <p:nvPr>
            <p:ph type="title"/>
          </p:nvPr>
        </p:nvSpPr>
        <p:spPr>
          <a:xfrm>
            <a:off x="722313" y="4406900"/>
            <a:ext cx="6651409" cy="1362075"/>
          </a:xfrm>
        </p:spPr>
        <p:txBody>
          <a:bodyPr anchor="t"/>
          <a:lstStyle>
            <a:lvl1pPr algn="l">
              <a:defRPr sz="4000" b="1" cap="all">
                <a:solidFill>
                  <a:schemeClr val="bg1"/>
                </a:solidFill>
              </a:defRPr>
            </a:lvl1pPr>
          </a:lstStyle>
          <a:p>
            <a:r>
              <a:rPr lang="en-US"/>
              <a:t>Click to edit Master title style</a:t>
            </a:r>
            <a:endParaRPr lang="en-US"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pic>
        <p:nvPicPr>
          <p:cNvPr id="8" name="Picture 7" descr="A close up of a logo&#10;&#10;Description generated with very high confidence">
            <a:extLst>
              <a:ext uri="{FF2B5EF4-FFF2-40B4-BE49-F238E27FC236}">
                <a16:creationId xmlns:a16="http://schemas.microsoft.com/office/drawing/2014/main" id="{8842876F-9EC9-480D-AFF4-C23727350C5A}"/>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36222" t="32608" r="36425" b="33617"/>
          <a:stretch/>
        </p:blipFill>
        <p:spPr>
          <a:xfrm>
            <a:off x="7489287" y="4532198"/>
            <a:ext cx="1360379" cy="1297975"/>
          </a:xfrm>
          <a:prstGeom prst="rect">
            <a:avLst/>
          </a:prstGeom>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791142" y="1950044"/>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982142" y="1950044"/>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pPr>
              <a:defRPr/>
            </a:pPr>
            <a:fld id="{757713DC-30C4-4EB6-933B-B35831C7F715}" type="datetimeFigureOut">
              <a:rPr lang="en-US"/>
              <a:pPr>
                <a:defRPr/>
              </a:pPr>
              <a:t>8/9/18</a:t>
            </a:fld>
            <a:endParaRPr lang="en-US"/>
          </a:p>
        </p:txBody>
      </p:sp>
      <p:sp>
        <p:nvSpPr>
          <p:cNvPr id="6" name="Footer Placeholder 5"/>
          <p:cNvSpPr>
            <a:spLocks noGrp="1"/>
          </p:cNvSpPr>
          <p:nvPr>
            <p:ph type="ftr" sz="quarter" idx="11"/>
          </p:nvPr>
        </p:nvSpPr>
        <p:spPr/>
        <p:txBody>
          <a:bodyPr/>
          <a:lstStyle>
            <a:lvl1pPr>
              <a:defRPr/>
            </a:lvl1pPr>
          </a:lstStyle>
          <a:p>
            <a:pPr>
              <a:defRPr/>
            </a:pPr>
            <a:endParaRPr lang="en-US"/>
          </a:p>
        </p:txBody>
      </p:sp>
      <p:sp>
        <p:nvSpPr>
          <p:cNvPr id="7" name="Slide Number Placeholder 6"/>
          <p:cNvSpPr>
            <a:spLocks noGrp="1"/>
          </p:cNvSpPr>
          <p:nvPr>
            <p:ph type="sldNum" sz="quarter" idx="12"/>
          </p:nvPr>
        </p:nvSpPr>
        <p:spPr/>
        <p:txBody>
          <a:bodyPr/>
          <a:lstStyle>
            <a:lvl1pPr>
              <a:defRPr/>
            </a:lvl1pPr>
          </a:lstStyle>
          <a:p>
            <a:pPr>
              <a:defRPr/>
            </a:pPr>
            <a:fld id="{C431FA01-9D33-4534-80B3-5D3504E709E0}"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rot="10800000">
            <a:off x="273050" y="412750"/>
            <a:ext cx="381000" cy="6445250"/>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sp>
        <p:nvSpPr>
          <p:cNvPr id="1027" name="Title Placeholder 1"/>
          <p:cNvSpPr>
            <a:spLocks noGrp="1"/>
          </p:cNvSpPr>
          <p:nvPr>
            <p:ph type="title"/>
          </p:nvPr>
        </p:nvSpPr>
        <p:spPr bwMode="auto">
          <a:xfrm>
            <a:off x="1455738" y="525463"/>
            <a:ext cx="7519987" cy="120491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endParaRPr lang="en-US" dirty="0"/>
          </a:p>
        </p:txBody>
      </p:sp>
      <p:sp>
        <p:nvSpPr>
          <p:cNvPr id="1028" name="Text Placeholder 2"/>
          <p:cNvSpPr>
            <a:spLocks noGrp="1"/>
          </p:cNvSpPr>
          <p:nvPr>
            <p:ph type="body" idx="1"/>
          </p:nvPr>
        </p:nvSpPr>
        <p:spPr bwMode="auto">
          <a:xfrm>
            <a:off x="1100138" y="1989138"/>
            <a:ext cx="7875587" cy="43386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282700" y="6516688"/>
            <a:ext cx="2133600" cy="303212"/>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33095B79-01CE-4ED0-989F-2DE6BB02611A}" type="datetimeFigureOut">
              <a:rPr lang="en-US"/>
              <a:pPr>
                <a:defRPr/>
              </a:pPr>
              <a:t>8/9/18</a:t>
            </a:fld>
            <a:endParaRPr lang="en-US"/>
          </a:p>
        </p:txBody>
      </p:sp>
      <p:sp>
        <p:nvSpPr>
          <p:cNvPr id="5" name="Footer Placeholder 4"/>
          <p:cNvSpPr>
            <a:spLocks noGrp="1"/>
          </p:cNvSpPr>
          <p:nvPr>
            <p:ph type="ftr" sz="quarter" idx="3"/>
          </p:nvPr>
        </p:nvSpPr>
        <p:spPr>
          <a:xfrm>
            <a:off x="7497763" y="6516688"/>
            <a:ext cx="1493837" cy="303212"/>
          </a:xfrm>
          <a:prstGeom prst="rect">
            <a:avLst/>
          </a:prstGeom>
        </p:spPr>
        <p:txBody>
          <a:bodyPr vert="horz" lIns="91440" tIns="45720" rIns="91440" bIns="45720" rtlCol="0" anchor="ctr"/>
          <a:lstStyle>
            <a:lvl1pPr algn="r" fontAlgn="auto">
              <a:spcBef>
                <a:spcPts val="0"/>
              </a:spcBef>
              <a:spcAft>
                <a:spcPts val="0"/>
              </a:spcAft>
              <a:defRPr sz="1400">
                <a:solidFill>
                  <a:schemeClr val="tx1"/>
                </a:solidFill>
                <a:latin typeface="+mn-lt"/>
                <a:cs typeface="+mn-cs"/>
              </a:defRPr>
            </a:lvl1pPr>
          </a:lstStyle>
          <a:p>
            <a:pPr>
              <a:defRPr/>
            </a:pPr>
            <a:r>
              <a:rPr lang="en-US"/>
              <a:t>www.nfhs.org</a:t>
            </a:r>
          </a:p>
        </p:txBody>
      </p:sp>
      <p:sp>
        <p:nvSpPr>
          <p:cNvPr id="6" name="Slide Number Placeholder 5"/>
          <p:cNvSpPr>
            <a:spLocks noGrp="1"/>
          </p:cNvSpPr>
          <p:nvPr>
            <p:ph type="sldNum" sz="quarter" idx="4"/>
          </p:nvPr>
        </p:nvSpPr>
        <p:spPr>
          <a:xfrm>
            <a:off x="6257925" y="6516688"/>
            <a:ext cx="1041400" cy="303212"/>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72EB5F1B-DC25-41F9-B0A8-DDD82FCDFBFF}" type="slidenum">
              <a:rPr lang="en-US"/>
              <a:pPr>
                <a:defRPr/>
              </a:pPr>
              <a:t>‹#›</a:t>
            </a:fld>
            <a:endParaRPr lang="en-US" dirty="0"/>
          </a:p>
        </p:txBody>
      </p:sp>
      <p:sp>
        <p:nvSpPr>
          <p:cNvPr id="7" name="Rectangle 6"/>
          <p:cNvSpPr/>
          <p:nvPr/>
        </p:nvSpPr>
        <p:spPr>
          <a:xfrm>
            <a:off x="0" y="0"/>
            <a:ext cx="9144000" cy="42068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8" name="Rectangle 7"/>
          <p:cNvSpPr/>
          <p:nvPr/>
        </p:nvSpPr>
        <p:spPr>
          <a:xfrm>
            <a:off x="655638" y="0"/>
            <a:ext cx="3017837" cy="4206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cxnSp>
        <p:nvCxnSpPr>
          <p:cNvPr id="12" name="Straight Connector 11"/>
          <p:cNvCxnSpPr/>
          <p:nvPr/>
        </p:nvCxnSpPr>
        <p:spPr>
          <a:xfrm>
            <a:off x="655638" y="1874838"/>
            <a:ext cx="8488362"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655638" y="6524625"/>
            <a:ext cx="8488362"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036" name="Group 21"/>
          <p:cNvGrpSpPr>
            <a:grpSpLocks/>
          </p:cNvGrpSpPr>
          <p:nvPr/>
        </p:nvGrpSpPr>
        <p:grpSpPr bwMode="auto">
          <a:xfrm>
            <a:off x="503238" y="855663"/>
            <a:ext cx="849312" cy="650875"/>
            <a:chOff x="502921" y="856420"/>
            <a:chExt cx="850391" cy="649605"/>
          </a:xfrm>
        </p:grpSpPr>
        <p:sp>
          <p:nvSpPr>
            <p:cNvPr id="19" name="Freeform 18"/>
            <p:cNvSpPr/>
            <p:nvPr userDrawn="1"/>
          </p:nvSpPr>
          <p:spPr>
            <a:xfrm>
              <a:off x="504510" y="1376104"/>
              <a:ext cx="149415" cy="129921"/>
            </a:xfrm>
            <a:custGeom>
              <a:avLst/>
              <a:gdLst>
                <a:gd name="connsiteX0" fmla="*/ 0 w 148590"/>
                <a:gd name="connsiteY0" fmla="*/ 0 h 129540"/>
                <a:gd name="connsiteX1" fmla="*/ 148590 w 148590"/>
                <a:gd name="connsiteY1" fmla="*/ 0 h 129540"/>
                <a:gd name="connsiteX2" fmla="*/ 148590 w 148590"/>
                <a:gd name="connsiteY2" fmla="*/ 129540 h 129540"/>
                <a:gd name="connsiteX3" fmla="*/ 0 w 148590"/>
                <a:gd name="connsiteY3" fmla="*/ 0 h 129540"/>
              </a:gdLst>
              <a:ahLst/>
              <a:cxnLst>
                <a:cxn ang="0">
                  <a:pos x="connsiteX0" y="connsiteY0"/>
                </a:cxn>
                <a:cxn ang="0">
                  <a:pos x="connsiteX1" y="connsiteY1"/>
                </a:cxn>
                <a:cxn ang="0">
                  <a:pos x="connsiteX2" y="connsiteY2"/>
                </a:cxn>
                <a:cxn ang="0">
                  <a:pos x="connsiteX3" y="connsiteY3"/>
                </a:cxn>
              </a:cxnLst>
              <a:rect l="l" t="t" r="r" b="b"/>
              <a:pathLst>
                <a:path w="148590" h="129540">
                  <a:moveTo>
                    <a:pt x="0" y="0"/>
                  </a:moveTo>
                  <a:lnTo>
                    <a:pt x="148590" y="0"/>
                  </a:lnTo>
                  <a:lnTo>
                    <a:pt x="148590" y="129540"/>
                  </a:ln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8" name="Freeform 17"/>
            <p:cNvSpPr/>
            <p:nvPr userDrawn="1"/>
          </p:nvSpPr>
          <p:spPr>
            <a:xfrm>
              <a:off x="502921" y="856420"/>
              <a:ext cx="850391" cy="521268"/>
            </a:xfrm>
            <a:custGeom>
              <a:avLst/>
              <a:gdLst>
                <a:gd name="connsiteX0" fmla="*/ 1905 w 942975"/>
                <a:gd name="connsiteY0" fmla="*/ 0 h 521970"/>
                <a:gd name="connsiteX1" fmla="*/ 0 w 942975"/>
                <a:gd name="connsiteY1" fmla="*/ 520065 h 521970"/>
                <a:gd name="connsiteX2" fmla="*/ 775335 w 942975"/>
                <a:gd name="connsiteY2" fmla="*/ 521970 h 521970"/>
                <a:gd name="connsiteX3" fmla="*/ 942975 w 942975"/>
                <a:gd name="connsiteY3" fmla="*/ 222885 h 521970"/>
                <a:gd name="connsiteX4" fmla="*/ 775335 w 942975"/>
                <a:gd name="connsiteY4" fmla="*/ 1905 h 521970"/>
                <a:gd name="connsiteX5" fmla="*/ 1905 w 942975"/>
                <a:gd name="connsiteY5" fmla="*/ 0 h 521970"/>
                <a:gd name="connsiteX0" fmla="*/ 1905 w 946785"/>
                <a:gd name="connsiteY0" fmla="*/ 0 h 521970"/>
                <a:gd name="connsiteX1" fmla="*/ 0 w 946785"/>
                <a:gd name="connsiteY1" fmla="*/ 520065 h 521970"/>
                <a:gd name="connsiteX2" fmla="*/ 775335 w 946785"/>
                <a:gd name="connsiteY2" fmla="*/ 521970 h 521970"/>
                <a:gd name="connsiteX3" fmla="*/ 946785 w 946785"/>
                <a:gd name="connsiteY3" fmla="*/ 260985 h 521970"/>
                <a:gd name="connsiteX4" fmla="*/ 775335 w 946785"/>
                <a:gd name="connsiteY4" fmla="*/ 1905 h 521970"/>
                <a:gd name="connsiteX5" fmla="*/ 1905 w 946785"/>
                <a:gd name="connsiteY5" fmla="*/ 0 h 521970"/>
                <a:gd name="connsiteX0" fmla="*/ 1905 w 946785"/>
                <a:gd name="connsiteY0" fmla="*/ 0 h 521970"/>
                <a:gd name="connsiteX1" fmla="*/ 0 w 946785"/>
                <a:gd name="connsiteY1" fmla="*/ 520065 h 521970"/>
                <a:gd name="connsiteX2" fmla="*/ 775335 w 946785"/>
                <a:gd name="connsiteY2" fmla="*/ 521970 h 521970"/>
                <a:gd name="connsiteX3" fmla="*/ 946785 w 946785"/>
                <a:gd name="connsiteY3" fmla="*/ 241935 h 521970"/>
                <a:gd name="connsiteX4" fmla="*/ 775335 w 946785"/>
                <a:gd name="connsiteY4" fmla="*/ 1905 h 521970"/>
                <a:gd name="connsiteX5" fmla="*/ 1905 w 946785"/>
                <a:gd name="connsiteY5" fmla="*/ 0 h 521970"/>
                <a:gd name="connsiteX0" fmla="*/ 1905 w 948690"/>
                <a:gd name="connsiteY0" fmla="*/ 0 h 521970"/>
                <a:gd name="connsiteX1" fmla="*/ 0 w 948690"/>
                <a:gd name="connsiteY1" fmla="*/ 520065 h 521970"/>
                <a:gd name="connsiteX2" fmla="*/ 775335 w 948690"/>
                <a:gd name="connsiteY2" fmla="*/ 521970 h 521970"/>
                <a:gd name="connsiteX3" fmla="*/ 948690 w 948690"/>
                <a:gd name="connsiteY3" fmla="*/ 253365 h 521970"/>
                <a:gd name="connsiteX4" fmla="*/ 775335 w 948690"/>
                <a:gd name="connsiteY4" fmla="*/ 1905 h 521970"/>
                <a:gd name="connsiteX5" fmla="*/ 1905 w 948690"/>
                <a:gd name="connsiteY5" fmla="*/ 0 h 5219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48690" h="521970">
                  <a:moveTo>
                    <a:pt x="1905" y="0"/>
                  </a:moveTo>
                  <a:lnTo>
                    <a:pt x="0" y="520065"/>
                  </a:lnTo>
                  <a:lnTo>
                    <a:pt x="775335" y="521970"/>
                  </a:lnTo>
                  <a:lnTo>
                    <a:pt x="948690" y="253365"/>
                  </a:lnTo>
                  <a:lnTo>
                    <a:pt x="775335" y="1905"/>
                  </a:lnTo>
                  <a:lnTo>
                    <a:pt x="1905" y="0"/>
                  </a:lnTo>
                  <a:close/>
                </a:path>
              </a:pathLst>
            </a:custGeom>
            <a:solidFill>
              <a:schemeClr val="tx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pic>
        <p:nvPicPr>
          <p:cNvPr id="11" name="Picture 10" descr="A close up of a logo&#10;&#10;Description generated with very high confidence">
            <a:extLst>
              <a:ext uri="{FF2B5EF4-FFF2-40B4-BE49-F238E27FC236}">
                <a16:creationId xmlns:a16="http://schemas.microsoft.com/office/drawing/2014/main" id="{68089F09-2C4C-42AC-934A-7C9E6509AB7E}"/>
              </a:ext>
            </a:extLst>
          </p:cNvPr>
          <p:cNvPicPr>
            <a:picLocks noChangeAspect="1"/>
          </p:cNvPicPr>
          <p:nvPr userDrawn="1"/>
        </p:nvPicPr>
        <p:blipFill rotWithShape="1">
          <a:blip r:embed="rId13">
            <a:extLst>
              <a:ext uri="{28A0092B-C50C-407E-A947-70E740481C1C}">
                <a14:useLocalDpi xmlns:a14="http://schemas.microsoft.com/office/drawing/2010/main" val="0"/>
              </a:ext>
            </a:extLst>
          </a:blip>
          <a:srcRect l="36222" t="32608" r="36425" b="33617"/>
          <a:stretch/>
        </p:blipFill>
        <p:spPr>
          <a:xfrm>
            <a:off x="157156" y="5900741"/>
            <a:ext cx="985829" cy="940607"/>
          </a:xfrm>
          <a:prstGeom prst="rect">
            <a:avLst/>
          </a:prstGeom>
        </p:spPr>
      </p:pic>
    </p:spTree>
  </p:cSld>
  <p:clrMap bg1="lt1" tx1="dk1" bg2="lt2" tx2="dk2" accent1="accent1" accent2="accent2" accent3="accent3" accent4="accent4" accent5="accent5" accent6="accent6" hlink="hlink" folHlink="folHlink"/>
  <p:sldLayoutIdLst>
    <p:sldLayoutId id="2147483790" r:id="rId1"/>
    <p:sldLayoutId id="2147483791" r:id="rId2"/>
    <p:sldLayoutId id="2147483789" r:id="rId3"/>
    <p:sldLayoutId id="2147483792" r:id="rId4"/>
    <p:sldLayoutId id="2147483793" r:id="rId5"/>
    <p:sldLayoutId id="2147483794" r:id="rId6"/>
    <p:sldLayoutId id="2147483795" r:id="rId7"/>
    <p:sldLayoutId id="2147483796" r:id="rId8"/>
    <p:sldLayoutId id="2147483797" r:id="rId9"/>
    <p:sldLayoutId id="2147483798" r:id="rId10"/>
    <p:sldLayoutId id="2147483799" r:id="rId11"/>
  </p:sldLayoutIdLst>
  <p:hf sldNum="0" hdr="0" dt="0"/>
  <p:txStyles>
    <p:titleStyle>
      <a:lvl1pPr algn="l" rtl="0" eaLnBrk="1" fontAlgn="base" hangingPunct="1">
        <a:lnSpc>
          <a:spcPts val="3800"/>
        </a:lnSpc>
        <a:spcBef>
          <a:spcPct val="0"/>
        </a:spcBef>
        <a:spcAft>
          <a:spcPct val="0"/>
        </a:spcAft>
        <a:defRPr sz="3800" b="1" kern="1200" cap="all">
          <a:solidFill>
            <a:schemeClr val="tx2"/>
          </a:solidFill>
          <a:latin typeface="+mj-lt"/>
          <a:ea typeface="+mj-ea"/>
          <a:cs typeface="+mj-cs"/>
        </a:defRPr>
      </a:lvl1pPr>
      <a:lvl2pPr algn="l" rtl="0" eaLnBrk="1" fontAlgn="base" hangingPunct="1">
        <a:lnSpc>
          <a:spcPts val="3800"/>
        </a:lnSpc>
        <a:spcBef>
          <a:spcPct val="0"/>
        </a:spcBef>
        <a:spcAft>
          <a:spcPct val="0"/>
        </a:spcAft>
        <a:defRPr sz="3800" b="1">
          <a:solidFill>
            <a:schemeClr val="tx2"/>
          </a:solidFill>
          <a:latin typeface="Calibri" pitchFamily="34" charset="0"/>
        </a:defRPr>
      </a:lvl2pPr>
      <a:lvl3pPr algn="l" rtl="0" eaLnBrk="1" fontAlgn="base" hangingPunct="1">
        <a:lnSpc>
          <a:spcPts val="3800"/>
        </a:lnSpc>
        <a:spcBef>
          <a:spcPct val="0"/>
        </a:spcBef>
        <a:spcAft>
          <a:spcPct val="0"/>
        </a:spcAft>
        <a:defRPr sz="3800" b="1">
          <a:solidFill>
            <a:schemeClr val="tx2"/>
          </a:solidFill>
          <a:latin typeface="Calibri" pitchFamily="34" charset="0"/>
        </a:defRPr>
      </a:lvl3pPr>
      <a:lvl4pPr algn="l" rtl="0" eaLnBrk="1" fontAlgn="base" hangingPunct="1">
        <a:lnSpc>
          <a:spcPts val="3800"/>
        </a:lnSpc>
        <a:spcBef>
          <a:spcPct val="0"/>
        </a:spcBef>
        <a:spcAft>
          <a:spcPct val="0"/>
        </a:spcAft>
        <a:defRPr sz="3800" b="1">
          <a:solidFill>
            <a:schemeClr val="tx2"/>
          </a:solidFill>
          <a:latin typeface="Calibri" pitchFamily="34" charset="0"/>
        </a:defRPr>
      </a:lvl4pPr>
      <a:lvl5pPr algn="l" rtl="0" eaLnBrk="1" fontAlgn="base" hangingPunct="1">
        <a:lnSpc>
          <a:spcPts val="3800"/>
        </a:lnSpc>
        <a:spcBef>
          <a:spcPct val="0"/>
        </a:spcBef>
        <a:spcAft>
          <a:spcPct val="0"/>
        </a:spcAft>
        <a:defRPr sz="3800" b="1">
          <a:solidFill>
            <a:schemeClr val="tx2"/>
          </a:solidFill>
          <a:latin typeface="Calibri"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rtl="0" eaLnBrk="1" fontAlgn="base" hangingPunct="1">
        <a:spcBef>
          <a:spcPct val="0"/>
        </a:spcBef>
        <a:spcAft>
          <a:spcPct val="0"/>
        </a:spcAft>
        <a:buFont typeface="Wingdings" pitchFamily="2" charset="2"/>
        <a:buChar char="§"/>
        <a:defRPr sz="2600" kern="1200">
          <a:solidFill>
            <a:schemeClr val="tx1"/>
          </a:solidFill>
          <a:latin typeface="+mn-lt"/>
          <a:ea typeface="+mn-ea"/>
          <a:cs typeface="+mn-cs"/>
        </a:defRPr>
      </a:lvl1pPr>
      <a:lvl2pPr marL="742950" indent="-285750" algn="l" rtl="0" eaLnBrk="1" fontAlgn="base" hangingPunct="1">
        <a:spcBef>
          <a:spcPct val="0"/>
        </a:spcBef>
        <a:spcAft>
          <a:spcPct val="0"/>
        </a:spcAft>
        <a:buFont typeface="Arial" pitchFamily="34" charset="0"/>
        <a:buChar char="•"/>
        <a:defRPr sz="2400" kern="1200">
          <a:solidFill>
            <a:schemeClr val="tx1"/>
          </a:solidFill>
          <a:latin typeface="+mn-lt"/>
          <a:ea typeface="+mn-ea"/>
          <a:cs typeface="+mn-cs"/>
        </a:defRPr>
      </a:lvl2pPr>
      <a:lvl3pPr marL="1143000" indent="-228600" algn="l" rtl="0" eaLnBrk="1" fontAlgn="base" hangingPunct="1">
        <a:spcBef>
          <a:spcPct val="0"/>
        </a:spcBef>
        <a:spcAft>
          <a:spcPct val="0"/>
        </a:spcAft>
        <a:buFont typeface="Calibri" pitchFamily="34" charset="0"/>
        <a:buChar char="–"/>
        <a:defRPr sz="2000" kern="1200">
          <a:solidFill>
            <a:schemeClr val="tx1"/>
          </a:solidFill>
          <a:latin typeface="+mn-lt"/>
          <a:ea typeface="+mn-ea"/>
          <a:cs typeface="+mn-cs"/>
        </a:defRPr>
      </a:lvl3pPr>
      <a:lvl4pPr marL="1600200" indent="-228600" algn="l" rtl="0" eaLnBrk="1" fontAlgn="base" hangingPunct="1">
        <a:spcBef>
          <a:spcPct val="0"/>
        </a:spcBef>
        <a:spcAft>
          <a:spcPct val="0"/>
        </a:spcAft>
        <a:buFont typeface="Courier New" pitchFamily="49" charset="0"/>
        <a:buChar char="o"/>
        <a:defRPr sz="2000" kern="1200">
          <a:solidFill>
            <a:schemeClr val="tx1"/>
          </a:solidFill>
          <a:latin typeface="+mn-lt"/>
          <a:ea typeface="+mn-ea"/>
          <a:cs typeface="+mn-cs"/>
        </a:defRPr>
      </a:lvl4pPr>
      <a:lvl5pPr marL="2057400" indent="-228600" algn="l" rtl="0" eaLnBrk="1" fontAlgn="base" hangingPunct="1">
        <a:spcBef>
          <a:spcPct val="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8" Type="http://schemas.openxmlformats.org/officeDocument/2006/relationships/image" Target="../media/image13.jpeg"/><Relationship Id="rId3" Type="http://schemas.openxmlformats.org/officeDocument/2006/relationships/image" Target="../media/image8.tiff"/><Relationship Id="rId7" Type="http://schemas.openxmlformats.org/officeDocument/2006/relationships/image" Target="../media/image12.jpeg"/><Relationship Id="rId2" Type="http://schemas.openxmlformats.org/officeDocument/2006/relationships/image" Target="../media/image7.jpeg"/><Relationship Id="rId1" Type="http://schemas.openxmlformats.org/officeDocument/2006/relationships/slideLayout" Target="../slideLayouts/slideLayout3.xml"/><Relationship Id="rId6" Type="http://schemas.openxmlformats.org/officeDocument/2006/relationships/image" Target="../media/image11.jpeg"/><Relationship Id="rId5" Type="http://schemas.openxmlformats.org/officeDocument/2006/relationships/image" Target="../media/image10.jpeg"/><Relationship Id="rId10" Type="http://schemas.openxmlformats.org/officeDocument/2006/relationships/image" Target="../media/image15.jpeg"/><Relationship Id="rId4" Type="http://schemas.openxmlformats.org/officeDocument/2006/relationships/image" Target="../media/image9.jpeg"/><Relationship Id="rId9" Type="http://schemas.openxmlformats.org/officeDocument/2006/relationships/image" Target="../media/image14.jpeg"/></Relationships>
</file>

<file path=ppt/slides/_rels/slide6.xml.rels><?xml version="1.0" encoding="UTF-8" standalone="yes"?>
<Relationships xmlns="http://schemas.openxmlformats.org/package/2006/relationships"><Relationship Id="rId8" Type="http://schemas.openxmlformats.org/officeDocument/2006/relationships/image" Target="../media/image21.jpeg"/><Relationship Id="rId13" Type="http://schemas.openxmlformats.org/officeDocument/2006/relationships/image" Target="../media/image26.jpeg"/><Relationship Id="rId18" Type="http://schemas.openxmlformats.org/officeDocument/2006/relationships/image" Target="../media/image31.jpeg"/><Relationship Id="rId3" Type="http://schemas.openxmlformats.org/officeDocument/2006/relationships/image" Target="../media/image16.jpeg"/><Relationship Id="rId7" Type="http://schemas.openxmlformats.org/officeDocument/2006/relationships/image" Target="../media/image20.jpeg"/><Relationship Id="rId12" Type="http://schemas.openxmlformats.org/officeDocument/2006/relationships/image" Target="../media/image25.jpeg"/><Relationship Id="rId17" Type="http://schemas.openxmlformats.org/officeDocument/2006/relationships/image" Target="../media/image30.jpeg"/><Relationship Id="rId2" Type="http://schemas.openxmlformats.org/officeDocument/2006/relationships/notesSlide" Target="../notesSlides/notesSlide4.xml"/><Relationship Id="rId16" Type="http://schemas.openxmlformats.org/officeDocument/2006/relationships/image" Target="../media/image29.jpeg"/><Relationship Id="rId20" Type="http://schemas.openxmlformats.org/officeDocument/2006/relationships/image" Target="../media/image33.jpeg"/><Relationship Id="rId1" Type="http://schemas.openxmlformats.org/officeDocument/2006/relationships/slideLayout" Target="../slideLayouts/slideLayout3.xml"/><Relationship Id="rId6" Type="http://schemas.openxmlformats.org/officeDocument/2006/relationships/image" Target="../media/image19.jpeg"/><Relationship Id="rId11" Type="http://schemas.openxmlformats.org/officeDocument/2006/relationships/image" Target="../media/image24.jpeg"/><Relationship Id="rId5" Type="http://schemas.openxmlformats.org/officeDocument/2006/relationships/image" Target="../media/image18.jpeg"/><Relationship Id="rId15" Type="http://schemas.openxmlformats.org/officeDocument/2006/relationships/image" Target="../media/image28.jpeg"/><Relationship Id="rId10" Type="http://schemas.openxmlformats.org/officeDocument/2006/relationships/image" Target="../media/image23.jpeg"/><Relationship Id="rId19" Type="http://schemas.openxmlformats.org/officeDocument/2006/relationships/image" Target="../media/image32.jpeg"/><Relationship Id="rId4" Type="http://schemas.openxmlformats.org/officeDocument/2006/relationships/image" Target="../media/image17.jpeg"/><Relationship Id="rId9" Type="http://schemas.openxmlformats.org/officeDocument/2006/relationships/image" Target="../media/image22.jpeg"/><Relationship Id="rId14" Type="http://schemas.openxmlformats.org/officeDocument/2006/relationships/image" Target="../media/image27.jpeg"/></Relationships>
</file>

<file path=ppt/slides/_rels/slide7.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image" Target="../media/image38.jp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image" Target="../media/image39.jpg"/><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image" Target="../media/image40.jpg"/><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image" Target="../media/image41.jpg"/><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image" Target="../media/image42.jpg"/><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image" Target="../media/image43.jpg"/><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image" Target="../media/image44.jpg"/><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image" Target="../media/image45.jpg"/><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image" Target="../media/image46.jpg"/><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2" Type="http://schemas.openxmlformats.org/officeDocument/2006/relationships/image" Target="../media/image47.jpg"/><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2" Type="http://schemas.openxmlformats.org/officeDocument/2006/relationships/image" Target="../media/image48.jpg"/><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2" Type="http://schemas.openxmlformats.org/officeDocument/2006/relationships/image" Target="../media/image49.jpg"/><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2" Type="http://schemas.openxmlformats.org/officeDocument/2006/relationships/image" Target="../media/image51.jpg"/><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2" Type="http://schemas.openxmlformats.org/officeDocument/2006/relationships/image" Target="../media/image52.jpg"/><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2" Type="http://schemas.openxmlformats.org/officeDocument/2006/relationships/image" Target="../media/image53.jpg"/><Relationship Id="rId1" Type="http://schemas.openxmlformats.org/officeDocument/2006/relationships/slideLayout" Target="../slideLayouts/slideLayout5.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9.xml.rels><?xml version="1.0" encoding="UTF-8" standalone="yes"?>
<Relationships xmlns="http://schemas.openxmlformats.org/package/2006/relationships"><Relationship Id="rId2" Type="http://schemas.openxmlformats.org/officeDocument/2006/relationships/image" Target="../media/image54.jpg"/><Relationship Id="rId1" Type="http://schemas.openxmlformats.org/officeDocument/2006/relationships/slideLayout" Target="../slideLayouts/slideLayout5.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3.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9.xml"/></Relationships>
</file>

<file path=ppt/slides/_rels/slide64.xml.rels><?xml version="1.0" encoding="UTF-8" standalone="yes"?>
<Relationships xmlns="http://schemas.openxmlformats.org/package/2006/relationships"><Relationship Id="rId2" Type="http://schemas.openxmlformats.org/officeDocument/2006/relationships/image" Target="../media/image56.jpg"/><Relationship Id="rId1" Type="http://schemas.openxmlformats.org/officeDocument/2006/relationships/slideLayout" Target="../slideLayouts/slideLayout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6.xml.rels><?xml version="1.0" encoding="UTF-8" standalone="yes"?>
<Relationships xmlns="http://schemas.openxmlformats.org/package/2006/relationships"><Relationship Id="rId2" Type="http://schemas.openxmlformats.org/officeDocument/2006/relationships/image" Target="../media/image57.emf"/><Relationship Id="rId1" Type="http://schemas.openxmlformats.org/officeDocument/2006/relationships/slideLayout" Target="../slideLayouts/slideLayout4.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0.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4.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3.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image" Target="../media/image59.png"/><Relationship Id="rId1" Type="http://schemas.openxmlformats.org/officeDocument/2006/relationships/slideLayout" Target="../slideLayouts/slideLayout10.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7.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0.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9.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6.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9.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9.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_rels/slide90.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91.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10.xml"/><Relationship Id="rId1" Type="http://schemas.openxmlformats.org/officeDocument/2006/relationships/slideLayout" Target="../slideLayouts/slideLayout10.xml"/><Relationship Id="rId4" Type="http://schemas.openxmlformats.org/officeDocument/2006/relationships/image" Target="../media/image67.png"/></Relationships>
</file>

<file path=ppt/slides/_rels/slide92.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11.xml"/><Relationship Id="rId1" Type="http://schemas.openxmlformats.org/officeDocument/2006/relationships/slideLayout" Target="../slideLayouts/slideLayout9.xml"/></Relationships>
</file>

<file path=ppt/slides/_rels/slide93.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94.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95.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14.xml"/><Relationship Id="rId1" Type="http://schemas.openxmlformats.org/officeDocument/2006/relationships/slideLayout" Target="../slideLayouts/slideLayout11.xml"/></Relationships>
</file>

<file path=ppt/slides/_rels/slide96.xml.rels><?xml version="1.0" encoding="UTF-8" standalone="yes"?>
<Relationships xmlns="http://schemas.openxmlformats.org/package/2006/relationships"><Relationship Id="rId8" Type="http://schemas.openxmlformats.org/officeDocument/2006/relationships/image" Target="../media/image77.jpeg"/><Relationship Id="rId3" Type="http://schemas.openxmlformats.org/officeDocument/2006/relationships/image" Target="../media/image72.png"/><Relationship Id="rId7" Type="http://schemas.openxmlformats.org/officeDocument/2006/relationships/image" Target="../media/image76.jpeg"/><Relationship Id="rId2" Type="http://schemas.openxmlformats.org/officeDocument/2006/relationships/notesSlide" Target="../notesSlides/notesSlide15.xml"/><Relationship Id="rId1" Type="http://schemas.openxmlformats.org/officeDocument/2006/relationships/slideLayout" Target="../slideLayouts/slideLayout10.xml"/><Relationship Id="rId6" Type="http://schemas.openxmlformats.org/officeDocument/2006/relationships/image" Target="../media/image75.jpeg"/><Relationship Id="rId5" Type="http://schemas.openxmlformats.org/officeDocument/2006/relationships/image" Target="../media/image74.jpeg"/><Relationship Id="rId4" Type="http://schemas.openxmlformats.org/officeDocument/2006/relationships/image" Target="../media/image73.png"/></Relationships>
</file>

<file path=ppt/slides/_rels/slide97.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16.xml"/><Relationship Id="rId1" Type="http://schemas.openxmlformats.org/officeDocument/2006/relationships/slideLayout" Target="../slideLayouts/slideLayout9.xml"/></Relationships>
</file>

<file path=ppt/slides/_rels/slide98.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17.xml"/><Relationship Id="rId1" Type="http://schemas.openxmlformats.org/officeDocument/2006/relationships/slideLayout" Target="../slideLayouts/slideLayout10.xml"/></Relationships>
</file>

<file path=ppt/slides/_rels/slide99.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18.xml"/><Relationship Id="rId1" Type="http://schemas.openxmlformats.org/officeDocument/2006/relationships/slideLayout" Target="../slideLayouts/slideLayout11.xml"/><Relationship Id="rId4" Type="http://schemas.openxmlformats.org/officeDocument/2006/relationships/image" Target="../media/image81.png"/></Relationships>
</file>

<file path=ppt/slides/_rels/slide100.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19.xml"/><Relationship Id="rId1" Type="http://schemas.openxmlformats.org/officeDocument/2006/relationships/slideLayout" Target="../slideLayouts/slideLayout10.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6370E8-8C7E-4156-93A2-499CBAC0E6C4}"/>
              </a:ext>
            </a:extLst>
          </p:cNvPr>
          <p:cNvSpPr>
            <a:spLocks noGrp="1"/>
          </p:cNvSpPr>
          <p:nvPr>
            <p:ph type="ctrTitle"/>
          </p:nvPr>
        </p:nvSpPr>
        <p:spPr/>
        <p:txBody>
          <a:bodyPr/>
          <a:lstStyle/>
          <a:p>
            <a:r>
              <a:rPr lang="en-US" dirty="0"/>
              <a:t>2018-19 </a:t>
            </a:r>
            <a:r>
              <a:rPr lang="en-US" dirty="0" err="1"/>
              <a:t>nfhs</a:t>
            </a:r>
            <a:r>
              <a:rPr lang="en-US" dirty="0"/>
              <a:t> wrestling rules </a:t>
            </a:r>
            <a:r>
              <a:rPr lang="en-US" dirty="0" err="1"/>
              <a:t>powerpoint</a:t>
            </a:r>
            <a:endParaRPr lang="en-US" dirty="0"/>
          </a:p>
        </p:txBody>
      </p:sp>
      <p:sp>
        <p:nvSpPr>
          <p:cNvPr id="3" name="Subtitle 2">
            <a:extLst>
              <a:ext uri="{FF2B5EF4-FFF2-40B4-BE49-F238E27FC236}">
                <a16:creationId xmlns:a16="http://schemas.microsoft.com/office/drawing/2014/main" id="{DB3B2EAB-33CB-420F-A3A4-E561504E953C}"/>
              </a:ext>
            </a:extLst>
          </p:cNvPr>
          <p:cNvSpPr>
            <a:spLocks noGrp="1"/>
          </p:cNvSpPr>
          <p:nvPr>
            <p:ph type="subTitle" idx="1"/>
          </p:nvPr>
        </p:nvSpPr>
        <p:spPr/>
        <p:txBody>
          <a:bodyPr/>
          <a:lstStyle/>
          <a:p>
            <a:r>
              <a:rPr lang="en-US" dirty="0"/>
              <a:t>B. Elliot Hopkins, MLD, CAA</a:t>
            </a:r>
          </a:p>
          <a:p>
            <a:r>
              <a:rPr lang="en-US" dirty="0"/>
              <a:t>Director of Sports, Sanctioning and Student Services</a:t>
            </a:r>
          </a:p>
        </p:txBody>
      </p:sp>
    </p:spTree>
    <p:extLst>
      <p:ext uri="{BB962C8B-B14F-4D97-AF65-F5344CB8AC3E}">
        <p14:creationId xmlns:p14="http://schemas.microsoft.com/office/powerpoint/2010/main" val="30388489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NFHS Corporate partner</a:t>
            </a:r>
          </a:p>
        </p:txBody>
      </p:sp>
      <p:pic>
        <p:nvPicPr>
          <p:cNvPr id="2" name="Content Placeholder 1"/>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3163942" y="1989229"/>
            <a:ext cx="3124981" cy="4338637"/>
          </a:xfrm>
        </p:spPr>
      </p:pic>
      <p:sp>
        <p:nvSpPr>
          <p:cNvPr id="4" name="Footer Placeholder 3">
            <a:extLst>
              <a:ext uri="{FF2B5EF4-FFF2-40B4-BE49-F238E27FC236}">
                <a16:creationId xmlns:a16="http://schemas.microsoft.com/office/drawing/2014/main" id="{D8B1C583-58D9-4D9C-9064-74D579EA8F6F}"/>
              </a:ext>
            </a:extLst>
          </p:cNvPr>
          <p:cNvSpPr>
            <a:spLocks noGrp="1"/>
          </p:cNvSpPr>
          <p:nvPr>
            <p:ph type="ftr" sz="quarter" idx="11"/>
          </p:nvPr>
        </p:nvSpPr>
        <p:spPr>
          <a:xfrm>
            <a:off x="7497763" y="6516688"/>
            <a:ext cx="1493837" cy="303212"/>
          </a:xfrm>
        </p:spPr>
        <p:txBody>
          <a:bodyPr/>
          <a:lstStyle/>
          <a:p>
            <a:pPr>
              <a:defRPr/>
            </a:pPr>
            <a:r>
              <a:rPr lang="en-US" dirty="0"/>
              <a:t>www.nfhs.org</a:t>
            </a:r>
          </a:p>
        </p:txBody>
      </p:sp>
    </p:spTree>
    <p:extLst>
      <p:ext uri="{BB962C8B-B14F-4D97-AF65-F5344CB8AC3E}">
        <p14:creationId xmlns:p14="http://schemas.microsoft.com/office/powerpoint/2010/main" val="35859147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National Federation of </a:t>
            </a:r>
            <a:br>
              <a:rPr lang="en-US"/>
            </a:br>
            <a:r>
              <a:rPr lang="en-US"/>
              <a:t>State High School Associations</a:t>
            </a:r>
            <a:endParaRPr lang="en-US" dirty="0"/>
          </a:p>
        </p:txBody>
      </p:sp>
      <p:sp>
        <p:nvSpPr>
          <p:cNvPr id="3" name="Content Placeholder 2"/>
          <p:cNvSpPr>
            <a:spLocks noGrp="1"/>
          </p:cNvSpPr>
          <p:nvPr>
            <p:ph sz="half" idx="1"/>
          </p:nvPr>
        </p:nvSpPr>
        <p:spPr>
          <a:xfrm>
            <a:off x="791142" y="1950044"/>
            <a:ext cx="7170010" cy="4525963"/>
          </a:xfrm>
        </p:spPr>
        <p:txBody>
          <a:bodyPr/>
          <a:lstStyle/>
          <a:p>
            <a:r>
              <a:rPr lang="en-US" dirty="0"/>
              <a:t>NFHS (located in Indianapolis, IN – Est. 1920):</a:t>
            </a:r>
          </a:p>
          <a:p>
            <a:pPr lvl="1"/>
            <a:r>
              <a:rPr lang="en-US" dirty="0"/>
              <a:t>National leadership organization for high school sports and fine arts activities;</a:t>
            </a:r>
          </a:p>
          <a:p>
            <a:pPr lvl="1"/>
            <a:r>
              <a:rPr lang="en-US" dirty="0"/>
              <a:t>National authority on interscholastic </a:t>
            </a:r>
            <a:br>
              <a:rPr lang="en-US" dirty="0"/>
            </a:br>
            <a:r>
              <a:rPr lang="en-US" dirty="0"/>
              <a:t>activity programs.</a:t>
            </a:r>
          </a:p>
          <a:p>
            <a:pPr lvl="1"/>
            <a:r>
              <a:rPr lang="en-US" dirty="0"/>
              <a:t>Conducts national meetings;</a:t>
            </a:r>
          </a:p>
          <a:p>
            <a:pPr lvl="1"/>
            <a:r>
              <a:rPr lang="en-US" dirty="0"/>
              <a:t>Sanctions interstate events;</a:t>
            </a:r>
          </a:p>
          <a:p>
            <a:pPr lvl="1"/>
            <a:r>
              <a:rPr lang="en-US" dirty="0"/>
              <a:t>Produces national publication for </a:t>
            </a:r>
            <a:br>
              <a:rPr lang="en-US" dirty="0"/>
            </a:br>
            <a:r>
              <a:rPr lang="en-US" dirty="0"/>
              <a:t>high school administrators;</a:t>
            </a:r>
          </a:p>
          <a:p>
            <a:pPr lvl="1"/>
            <a:r>
              <a:rPr lang="en-US" dirty="0"/>
              <a:t>National source for interscholastic coach </a:t>
            </a:r>
            <a:br>
              <a:rPr lang="en-US" dirty="0"/>
            </a:br>
            <a:r>
              <a:rPr lang="en-US" dirty="0"/>
              <a:t>training and national information center.</a:t>
            </a:r>
          </a:p>
          <a:p>
            <a:endParaRPr lang="en-US" dirty="0"/>
          </a:p>
          <a:p>
            <a:endParaRPr lang="en-US" dirty="0"/>
          </a:p>
        </p:txBody>
      </p:sp>
      <p:sp>
        <p:nvSpPr>
          <p:cNvPr id="8" name="Footer Placeholder 3"/>
          <p:cNvSpPr>
            <a:spLocks noGrp="1"/>
          </p:cNvSpPr>
          <p:nvPr>
            <p:ph type="ftr" sz="quarter" idx="11"/>
          </p:nvPr>
        </p:nvSpPr>
        <p:spPr/>
        <p:txBody>
          <a:bodyPr/>
          <a:lstStyle/>
          <a:p>
            <a:r>
              <a:rPr lang="en-US"/>
              <a:t>www.nfhs.org</a:t>
            </a:r>
            <a:endParaRPr lang="en-US" dirty="0"/>
          </a:p>
        </p:txBody>
      </p:sp>
      <p:pic>
        <p:nvPicPr>
          <p:cNvPr id="5" name="Content Placeholder 4"/>
          <p:cNvPicPr>
            <a:picLocks noGrp="1" noChangeAspect="1"/>
          </p:cNvPicPr>
          <p:nvPr>
            <p:ph sz="half" idx="2"/>
          </p:nvPr>
        </p:nvPicPr>
        <p:blipFill rotWithShape="1">
          <a:blip r:embed="rId3" cstate="print">
            <a:extLst>
              <a:ext uri="{28A0092B-C50C-407E-A947-70E740481C1C}">
                <a14:useLocalDpi xmlns:a14="http://schemas.microsoft.com/office/drawing/2010/main" val="0"/>
              </a:ext>
            </a:extLst>
          </a:blip>
          <a:srcRect l="5809" r="12368"/>
          <a:stretch/>
        </p:blipFill>
        <p:spPr>
          <a:xfrm>
            <a:off x="6988625" y="2962887"/>
            <a:ext cx="2155375" cy="3562427"/>
          </a:xfrm>
        </p:spPr>
      </p:pic>
    </p:spTree>
    <p:extLst>
      <p:ext uri="{BB962C8B-B14F-4D97-AF65-F5344CB8AC3E}">
        <p14:creationId xmlns:p14="http://schemas.microsoft.com/office/powerpoint/2010/main" val="40700722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National Federation of </a:t>
            </a:r>
            <a:br>
              <a:rPr lang="en-US"/>
            </a:br>
            <a:r>
              <a:rPr lang="en-US"/>
              <a:t>State High School Associations</a:t>
            </a:r>
            <a:endParaRPr lang="en-US" dirty="0"/>
          </a:p>
        </p:txBody>
      </p:sp>
      <p:sp>
        <p:nvSpPr>
          <p:cNvPr id="3" name="Content Placeholder 2"/>
          <p:cNvSpPr>
            <a:spLocks noGrp="1"/>
          </p:cNvSpPr>
          <p:nvPr>
            <p:ph idx="1"/>
          </p:nvPr>
        </p:nvSpPr>
        <p:spPr/>
        <p:txBody>
          <a:bodyPr/>
          <a:lstStyle/>
          <a:p>
            <a:r>
              <a:rPr lang="en-US" dirty="0"/>
              <a:t>Membership = 50 member state associations and D.C.</a:t>
            </a:r>
          </a:p>
          <a:p>
            <a:r>
              <a:rPr lang="en-US" dirty="0"/>
              <a:t>NFHS reaches more than 19,000 high schools and 12 million participants in high school activity programs, including more than 7.8 million in high school sports.</a:t>
            </a:r>
          </a:p>
        </p:txBody>
      </p:sp>
      <p:sp>
        <p:nvSpPr>
          <p:cNvPr id="8" name="Footer Placeholder 3"/>
          <p:cNvSpPr>
            <a:spLocks noGrp="1"/>
          </p:cNvSpPr>
          <p:nvPr>
            <p:ph type="ftr" sz="quarter" idx="11"/>
          </p:nvPr>
        </p:nvSpPr>
        <p:spPr/>
        <p:txBody>
          <a:bodyPr/>
          <a:lstStyle/>
          <a:p>
            <a:r>
              <a:rPr lang="en-US"/>
              <a:t>www.nfhs.org</a:t>
            </a:r>
            <a:endParaRPr lang="en-US" dirty="0"/>
          </a:p>
        </p:txBody>
      </p:sp>
      <p:pic>
        <p:nvPicPr>
          <p:cNvPr id="7" name="Picture 2" descr="C:\Users\mkosk\Desktop\Revised USA map with colors.jpg"/>
          <p:cNvPicPr>
            <a:picLocks noChangeAspect="1" noChangeArrowheads="1"/>
          </p:cNvPicPr>
          <p:nvPr/>
        </p:nvPicPr>
        <p:blipFill>
          <a:blip r:embed="rId3" cstate="print">
            <a:extLst>
              <a:ext uri="{28A0092B-C50C-407E-A947-70E740481C1C}">
                <a14:useLocalDpi xmlns:a14="http://schemas.microsoft.com/office/drawing/2010/main" val="0"/>
              </a:ext>
            </a:extLst>
          </a:blip>
          <a:srcRect l="1601" t="4256" r="2832" b="8511"/>
          <a:stretch>
            <a:fillRect/>
          </a:stretch>
        </p:blipFill>
        <p:spPr bwMode="auto">
          <a:xfrm>
            <a:off x="2122414" y="3739312"/>
            <a:ext cx="5112172" cy="258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606058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NFHS Rules Review Committee</a:t>
            </a:r>
          </a:p>
        </p:txBody>
      </p:sp>
      <p:sp>
        <p:nvSpPr>
          <p:cNvPr id="3" name="Content Placeholder 2"/>
          <p:cNvSpPr>
            <a:spLocks noGrp="1"/>
          </p:cNvSpPr>
          <p:nvPr>
            <p:ph idx="1"/>
          </p:nvPr>
        </p:nvSpPr>
        <p:spPr>
          <a:xfrm>
            <a:off x="1100138" y="1989139"/>
            <a:ext cx="7875587" cy="2451940"/>
          </a:xfrm>
        </p:spPr>
        <p:txBody>
          <a:bodyPr/>
          <a:lstStyle/>
          <a:p>
            <a:pPr marL="0" indent="0">
              <a:buNone/>
            </a:pPr>
            <a:r>
              <a:rPr lang="en-US" dirty="0"/>
              <a:t>The NFHS Rules Review Committee is chaired by the chief operating officer and composed of all rules editors. After each committee concludes its deliberations and has adopted its recommended changes for the subsequent year, such revisions will be evaluated by the Rules Review Committee.</a:t>
            </a:r>
          </a:p>
          <a:p>
            <a:endParaRPr lang="en-US" dirty="0"/>
          </a:p>
        </p:txBody>
      </p:sp>
      <p:sp>
        <p:nvSpPr>
          <p:cNvPr id="4" name="Footer Placeholder 3"/>
          <p:cNvSpPr>
            <a:spLocks noGrp="1"/>
          </p:cNvSpPr>
          <p:nvPr>
            <p:ph type="ftr" sz="quarter" idx="11"/>
          </p:nvPr>
        </p:nvSpPr>
        <p:spPr/>
        <p:txBody>
          <a:bodyPr/>
          <a:lstStyle/>
          <a:p>
            <a:r>
              <a:rPr lang="en-US"/>
              <a:t>www.nfhs.org</a:t>
            </a:r>
            <a:endParaRPr lang="en-US" dirty="0"/>
          </a:p>
        </p:txBody>
      </p:sp>
      <p:pic>
        <p:nvPicPr>
          <p:cNvPr id="54" name="Picture 53">
            <a:extLst>
              <a:ext uri="{FF2B5EF4-FFF2-40B4-BE49-F238E27FC236}">
                <a16:creationId xmlns:a16="http://schemas.microsoft.com/office/drawing/2014/main" id="{7244B15F-5D76-449A-9D7D-40EC33ED8F88}"/>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17571" t="2250" r="5913" b="38030"/>
          <a:stretch/>
        </p:blipFill>
        <p:spPr>
          <a:xfrm>
            <a:off x="8101132" y="4602532"/>
            <a:ext cx="875046" cy="1024425"/>
          </a:xfrm>
          <a:prstGeom prst="rect">
            <a:avLst/>
          </a:prstGeom>
        </p:spPr>
      </p:pic>
      <p:pic>
        <p:nvPicPr>
          <p:cNvPr id="55" name="Picture 54">
            <a:extLst>
              <a:ext uri="{FF2B5EF4-FFF2-40B4-BE49-F238E27FC236}">
                <a16:creationId xmlns:a16="http://schemas.microsoft.com/office/drawing/2014/main" id="{3BBA6CC2-5276-4E54-94BD-284527E522CC}"/>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5853" t="11514" r="15107" b="20281"/>
          <a:stretch/>
        </p:blipFill>
        <p:spPr>
          <a:xfrm>
            <a:off x="6300793" y="4606927"/>
            <a:ext cx="875046" cy="1020030"/>
          </a:xfrm>
          <a:prstGeom prst="rect">
            <a:avLst/>
          </a:prstGeom>
        </p:spPr>
      </p:pic>
      <p:pic>
        <p:nvPicPr>
          <p:cNvPr id="56" name="Picture 55">
            <a:extLst>
              <a:ext uri="{FF2B5EF4-FFF2-40B4-BE49-F238E27FC236}">
                <a16:creationId xmlns:a16="http://schemas.microsoft.com/office/drawing/2014/main" id="{DDFC2927-21BE-4614-A58A-3EAE96A5D876}"/>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7959" t="9295" r="17380" b="32835"/>
          <a:stretch/>
        </p:blipFill>
        <p:spPr>
          <a:xfrm>
            <a:off x="2711213" y="4612004"/>
            <a:ext cx="875045" cy="1014954"/>
          </a:xfrm>
          <a:prstGeom prst="rect">
            <a:avLst/>
          </a:prstGeom>
        </p:spPr>
      </p:pic>
      <p:pic>
        <p:nvPicPr>
          <p:cNvPr id="57" name="Picture 56">
            <a:extLst>
              <a:ext uri="{FF2B5EF4-FFF2-40B4-BE49-F238E27FC236}">
                <a16:creationId xmlns:a16="http://schemas.microsoft.com/office/drawing/2014/main" id="{9387A46A-34DA-462B-B25B-474B3042413F}"/>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12787" t="5716" r="16359" b="39447"/>
          <a:stretch/>
        </p:blipFill>
        <p:spPr>
          <a:xfrm>
            <a:off x="838428" y="4612004"/>
            <a:ext cx="875045" cy="1023839"/>
          </a:xfrm>
          <a:prstGeom prst="rect">
            <a:avLst/>
          </a:prstGeom>
        </p:spPr>
      </p:pic>
      <p:pic>
        <p:nvPicPr>
          <p:cNvPr id="58" name="Picture 57">
            <a:extLst>
              <a:ext uri="{FF2B5EF4-FFF2-40B4-BE49-F238E27FC236}">
                <a16:creationId xmlns:a16="http://schemas.microsoft.com/office/drawing/2014/main" id="{EA49D658-446B-4B6B-A5B3-E73F4879912E}"/>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21950" t="12311" r="9549" b="34923"/>
          <a:stretch/>
        </p:blipFill>
        <p:spPr>
          <a:xfrm>
            <a:off x="4500320" y="4612005"/>
            <a:ext cx="875046" cy="1016804"/>
          </a:xfrm>
          <a:prstGeom prst="rect">
            <a:avLst/>
          </a:prstGeom>
        </p:spPr>
      </p:pic>
      <p:pic>
        <p:nvPicPr>
          <p:cNvPr id="59" name="Picture 58">
            <a:extLst>
              <a:ext uri="{FF2B5EF4-FFF2-40B4-BE49-F238E27FC236}">
                <a16:creationId xmlns:a16="http://schemas.microsoft.com/office/drawing/2014/main" id="{D0759E9E-3E75-412D-B567-38446F4F9ED0}"/>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l="8147" t="8778" r="15415" b="32062"/>
          <a:stretch/>
        </p:blipFill>
        <p:spPr>
          <a:xfrm>
            <a:off x="3603711" y="4616178"/>
            <a:ext cx="875046" cy="1015857"/>
          </a:xfrm>
          <a:prstGeom prst="rect">
            <a:avLst/>
          </a:prstGeom>
        </p:spPr>
      </p:pic>
      <p:pic>
        <p:nvPicPr>
          <p:cNvPr id="60" name="Picture 59">
            <a:extLst>
              <a:ext uri="{FF2B5EF4-FFF2-40B4-BE49-F238E27FC236}">
                <a16:creationId xmlns:a16="http://schemas.microsoft.com/office/drawing/2014/main" id="{E9549786-7690-4EE6-A43E-B83437DE8B19}"/>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l="11865" t="14620" r="14200" b="28158"/>
          <a:stretch/>
        </p:blipFill>
        <p:spPr>
          <a:xfrm>
            <a:off x="7200736" y="4608433"/>
            <a:ext cx="875045" cy="1018524"/>
          </a:xfrm>
          <a:prstGeom prst="rect">
            <a:avLst/>
          </a:prstGeom>
        </p:spPr>
      </p:pic>
      <p:sp>
        <p:nvSpPr>
          <p:cNvPr id="61" name="TextBox 1">
            <a:extLst>
              <a:ext uri="{FF2B5EF4-FFF2-40B4-BE49-F238E27FC236}">
                <a16:creationId xmlns:a16="http://schemas.microsoft.com/office/drawing/2014/main" id="{5A1F8084-FD76-4643-BD74-EDB2788B9EEE}"/>
              </a:ext>
            </a:extLst>
          </p:cNvPr>
          <p:cNvSpPr txBox="1">
            <a:spLocks noChangeArrowheads="1"/>
          </p:cNvSpPr>
          <p:nvPr/>
        </p:nvSpPr>
        <p:spPr bwMode="auto">
          <a:xfrm>
            <a:off x="850312" y="5671847"/>
            <a:ext cx="87571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rgbClr val="003798"/>
              </a:buClr>
              <a:buFont typeface="Wingdings" pitchFamily="2" charset="2"/>
              <a:buChar char="§"/>
              <a:defRPr sz="2800">
                <a:solidFill>
                  <a:schemeClr val="tx1"/>
                </a:solidFill>
                <a:latin typeface="Frutiger LT 47 LightCn" pitchFamily="34" charset="0"/>
              </a:defRPr>
            </a:lvl1pPr>
            <a:lvl2pPr marL="742950" indent="-285750" eaLnBrk="0" hangingPunct="0">
              <a:spcBef>
                <a:spcPct val="20000"/>
              </a:spcBef>
              <a:buClr>
                <a:srgbClr val="D21034"/>
              </a:buClr>
              <a:buChar char="•"/>
              <a:defRPr sz="2600">
                <a:solidFill>
                  <a:schemeClr val="tx1"/>
                </a:solidFill>
                <a:latin typeface="Frutiger LT 47 LightCn" pitchFamily="34" charset="0"/>
              </a:defRPr>
            </a:lvl2pPr>
            <a:lvl3pPr marL="1143000" indent="-228600" eaLnBrk="0" hangingPunct="0">
              <a:spcBef>
                <a:spcPct val="20000"/>
              </a:spcBef>
              <a:buClr>
                <a:srgbClr val="FFCE00"/>
              </a:buClr>
              <a:buChar char="•"/>
              <a:defRPr sz="2200">
                <a:solidFill>
                  <a:schemeClr val="tx1"/>
                </a:solidFill>
                <a:latin typeface="Frutiger LT 47 LightCn" pitchFamily="34" charset="0"/>
              </a:defRPr>
            </a:lvl3pPr>
            <a:lvl4pPr marL="1600200" indent="-228600" eaLnBrk="0" hangingPunct="0">
              <a:spcBef>
                <a:spcPct val="20000"/>
              </a:spcBef>
              <a:buChar char="–"/>
              <a:defRPr sz="2000">
                <a:solidFill>
                  <a:schemeClr val="tx1"/>
                </a:solidFill>
                <a:latin typeface="Frutiger LT 47 LightCn" pitchFamily="34" charset="0"/>
              </a:defRPr>
            </a:lvl4pPr>
            <a:lvl5pPr marL="2057400" indent="-228600" eaLnBrk="0" hangingPunct="0">
              <a:spcBef>
                <a:spcPct val="20000"/>
              </a:spcBef>
              <a:buChar char="»"/>
              <a:defRPr sz="2000">
                <a:solidFill>
                  <a:schemeClr val="tx1"/>
                </a:solidFill>
                <a:latin typeface="Frutiger LT 47 LightCn" pitchFamily="34" charset="0"/>
              </a:defRPr>
            </a:lvl5pPr>
            <a:lvl6pPr marL="2514600" indent="-228600" eaLnBrk="0" fontAlgn="base" hangingPunct="0">
              <a:spcBef>
                <a:spcPct val="20000"/>
              </a:spcBef>
              <a:spcAft>
                <a:spcPct val="0"/>
              </a:spcAft>
              <a:buChar char="»"/>
              <a:defRPr sz="2000">
                <a:solidFill>
                  <a:schemeClr val="tx1"/>
                </a:solidFill>
                <a:latin typeface="Frutiger LT 47 LightCn" pitchFamily="34" charset="0"/>
              </a:defRPr>
            </a:lvl6pPr>
            <a:lvl7pPr marL="2971800" indent="-228600" eaLnBrk="0" fontAlgn="base" hangingPunct="0">
              <a:spcBef>
                <a:spcPct val="20000"/>
              </a:spcBef>
              <a:spcAft>
                <a:spcPct val="0"/>
              </a:spcAft>
              <a:buChar char="»"/>
              <a:defRPr sz="2000">
                <a:solidFill>
                  <a:schemeClr val="tx1"/>
                </a:solidFill>
                <a:latin typeface="Frutiger LT 47 LightCn" pitchFamily="34" charset="0"/>
              </a:defRPr>
            </a:lvl7pPr>
            <a:lvl8pPr marL="3429000" indent="-228600" eaLnBrk="0" fontAlgn="base" hangingPunct="0">
              <a:spcBef>
                <a:spcPct val="20000"/>
              </a:spcBef>
              <a:spcAft>
                <a:spcPct val="0"/>
              </a:spcAft>
              <a:buChar char="»"/>
              <a:defRPr sz="2000">
                <a:solidFill>
                  <a:schemeClr val="tx1"/>
                </a:solidFill>
                <a:latin typeface="Frutiger LT 47 LightCn" pitchFamily="34" charset="0"/>
              </a:defRPr>
            </a:lvl8pPr>
            <a:lvl9pPr marL="3886200" indent="-228600" eaLnBrk="0" fontAlgn="base" hangingPunct="0">
              <a:spcBef>
                <a:spcPct val="20000"/>
              </a:spcBef>
              <a:spcAft>
                <a:spcPct val="0"/>
              </a:spcAft>
              <a:buChar char="»"/>
              <a:defRPr sz="2000">
                <a:solidFill>
                  <a:schemeClr val="tx1"/>
                </a:solidFill>
                <a:latin typeface="Frutiger LT 47 LightCn" pitchFamily="34" charset="0"/>
              </a:defRPr>
            </a:lvl9pPr>
          </a:lstStyle>
          <a:p>
            <a:pPr algn="ctr" eaLnBrk="1" hangingPunct="1">
              <a:spcBef>
                <a:spcPct val="0"/>
              </a:spcBef>
              <a:buClrTx/>
              <a:buFontTx/>
              <a:buNone/>
            </a:pPr>
            <a:r>
              <a:rPr lang="en-US" altLang="en-US" sz="600" dirty="0">
                <a:latin typeface="Arial" pitchFamily="34" charset="0"/>
              </a:rPr>
              <a:t>Davis Whitfield</a:t>
            </a:r>
          </a:p>
          <a:p>
            <a:pPr algn="ctr" eaLnBrk="1" hangingPunct="1">
              <a:spcBef>
                <a:spcPct val="0"/>
              </a:spcBef>
              <a:buClrTx/>
              <a:buFontTx/>
              <a:buNone/>
            </a:pPr>
            <a:r>
              <a:rPr lang="en-US" altLang="en-US" sz="600" dirty="0">
                <a:latin typeface="Arial" pitchFamily="34" charset="0"/>
              </a:rPr>
              <a:t>Chief Operating Officer</a:t>
            </a:r>
          </a:p>
        </p:txBody>
      </p:sp>
      <p:sp>
        <p:nvSpPr>
          <p:cNvPr id="62" name="TextBox 31">
            <a:extLst>
              <a:ext uri="{FF2B5EF4-FFF2-40B4-BE49-F238E27FC236}">
                <a16:creationId xmlns:a16="http://schemas.microsoft.com/office/drawing/2014/main" id="{F7ACB12E-0B6F-49E6-BD9E-A6A17F140AAC}"/>
              </a:ext>
            </a:extLst>
          </p:cNvPr>
          <p:cNvSpPr txBox="1">
            <a:spLocks noChangeArrowheads="1"/>
          </p:cNvSpPr>
          <p:nvPr/>
        </p:nvSpPr>
        <p:spPr bwMode="auto">
          <a:xfrm>
            <a:off x="2694094" y="5668444"/>
            <a:ext cx="86692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rgbClr val="003798"/>
              </a:buClr>
              <a:buFont typeface="Wingdings" pitchFamily="2" charset="2"/>
              <a:buChar char="§"/>
              <a:defRPr sz="2800">
                <a:solidFill>
                  <a:schemeClr val="tx1"/>
                </a:solidFill>
                <a:latin typeface="Frutiger LT 47 LightCn" pitchFamily="34" charset="0"/>
              </a:defRPr>
            </a:lvl1pPr>
            <a:lvl2pPr marL="742950" indent="-285750" eaLnBrk="0" hangingPunct="0">
              <a:spcBef>
                <a:spcPct val="20000"/>
              </a:spcBef>
              <a:buClr>
                <a:srgbClr val="D21034"/>
              </a:buClr>
              <a:buChar char="•"/>
              <a:defRPr sz="2600">
                <a:solidFill>
                  <a:schemeClr val="tx1"/>
                </a:solidFill>
                <a:latin typeface="Frutiger LT 47 LightCn" pitchFamily="34" charset="0"/>
              </a:defRPr>
            </a:lvl2pPr>
            <a:lvl3pPr marL="1143000" indent="-228600" eaLnBrk="0" hangingPunct="0">
              <a:spcBef>
                <a:spcPct val="20000"/>
              </a:spcBef>
              <a:buClr>
                <a:srgbClr val="FFCE00"/>
              </a:buClr>
              <a:buChar char="•"/>
              <a:defRPr sz="2200">
                <a:solidFill>
                  <a:schemeClr val="tx1"/>
                </a:solidFill>
                <a:latin typeface="Frutiger LT 47 LightCn" pitchFamily="34" charset="0"/>
              </a:defRPr>
            </a:lvl3pPr>
            <a:lvl4pPr marL="1600200" indent="-228600" eaLnBrk="0" hangingPunct="0">
              <a:spcBef>
                <a:spcPct val="20000"/>
              </a:spcBef>
              <a:buChar char="–"/>
              <a:defRPr sz="2000">
                <a:solidFill>
                  <a:schemeClr val="tx1"/>
                </a:solidFill>
                <a:latin typeface="Frutiger LT 47 LightCn" pitchFamily="34" charset="0"/>
              </a:defRPr>
            </a:lvl4pPr>
            <a:lvl5pPr marL="2057400" indent="-228600" eaLnBrk="0" hangingPunct="0">
              <a:spcBef>
                <a:spcPct val="20000"/>
              </a:spcBef>
              <a:buChar char="»"/>
              <a:defRPr sz="2000">
                <a:solidFill>
                  <a:schemeClr val="tx1"/>
                </a:solidFill>
                <a:latin typeface="Frutiger LT 47 LightCn" pitchFamily="34" charset="0"/>
              </a:defRPr>
            </a:lvl5pPr>
            <a:lvl6pPr marL="2514600" indent="-228600" eaLnBrk="0" fontAlgn="base" hangingPunct="0">
              <a:spcBef>
                <a:spcPct val="20000"/>
              </a:spcBef>
              <a:spcAft>
                <a:spcPct val="0"/>
              </a:spcAft>
              <a:buChar char="»"/>
              <a:defRPr sz="2000">
                <a:solidFill>
                  <a:schemeClr val="tx1"/>
                </a:solidFill>
                <a:latin typeface="Frutiger LT 47 LightCn" pitchFamily="34" charset="0"/>
              </a:defRPr>
            </a:lvl6pPr>
            <a:lvl7pPr marL="2971800" indent="-228600" eaLnBrk="0" fontAlgn="base" hangingPunct="0">
              <a:spcBef>
                <a:spcPct val="20000"/>
              </a:spcBef>
              <a:spcAft>
                <a:spcPct val="0"/>
              </a:spcAft>
              <a:buChar char="»"/>
              <a:defRPr sz="2000">
                <a:solidFill>
                  <a:schemeClr val="tx1"/>
                </a:solidFill>
                <a:latin typeface="Frutiger LT 47 LightCn" pitchFamily="34" charset="0"/>
              </a:defRPr>
            </a:lvl7pPr>
            <a:lvl8pPr marL="3429000" indent="-228600" eaLnBrk="0" fontAlgn="base" hangingPunct="0">
              <a:spcBef>
                <a:spcPct val="20000"/>
              </a:spcBef>
              <a:spcAft>
                <a:spcPct val="0"/>
              </a:spcAft>
              <a:buChar char="»"/>
              <a:defRPr sz="2000">
                <a:solidFill>
                  <a:schemeClr val="tx1"/>
                </a:solidFill>
                <a:latin typeface="Frutiger LT 47 LightCn" pitchFamily="34" charset="0"/>
              </a:defRPr>
            </a:lvl8pPr>
            <a:lvl9pPr marL="3886200" indent="-228600" eaLnBrk="0" fontAlgn="base" hangingPunct="0">
              <a:spcBef>
                <a:spcPct val="20000"/>
              </a:spcBef>
              <a:spcAft>
                <a:spcPct val="0"/>
              </a:spcAft>
              <a:buChar char="»"/>
              <a:defRPr sz="2000">
                <a:solidFill>
                  <a:schemeClr val="tx1"/>
                </a:solidFill>
                <a:latin typeface="Frutiger LT 47 LightCn" pitchFamily="34" charset="0"/>
              </a:defRPr>
            </a:lvl9pPr>
          </a:lstStyle>
          <a:p>
            <a:pPr algn="ctr" eaLnBrk="1" hangingPunct="1">
              <a:spcBef>
                <a:spcPct val="0"/>
              </a:spcBef>
              <a:buClrTx/>
              <a:buFontTx/>
              <a:buNone/>
            </a:pPr>
            <a:r>
              <a:rPr lang="en-US" altLang="en-US" sz="600" dirty="0">
                <a:latin typeface="Arial" pitchFamily="34" charset="0"/>
              </a:rPr>
              <a:t>Bob Colgate</a:t>
            </a:r>
          </a:p>
          <a:p>
            <a:pPr algn="ctr" eaLnBrk="1" hangingPunct="1">
              <a:spcBef>
                <a:spcPct val="0"/>
              </a:spcBef>
              <a:buClrTx/>
              <a:buFontTx/>
              <a:buNone/>
            </a:pPr>
            <a:r>
              <a:rPr lang="en-US" altLang="en-US" sz="600" dirty="0">
                <a:latin typeface="Arial" pitchFamily="34" charset="0"/>
              </a:rPr>
              <a:t>Football and Sports </a:t>
            </a:r>
          </a:p>
          <a:p>
            <a:pPr algn="ctr" eaLnBrk="1" hangingPunct="1">
              <a:spcBef>
                <a:spcPct val="0"/>
              </a:spcBef>
              <a:buClrTx/>
              <a:buFontTx/>
              <a:buNone/>
            </a:pPr>
            <a:r>
              <a:rPr lang="en-US" altLang="en-US" sz="600" dirty="0">
                <a:latin typeface="Arial" pitchFamily="34" charset="0"/>
              </a:rPr>
              <a:t>Medicine</a:t>
            </a:r>
          </a:p>
        </p:txBody>
      </p:sp>
      <p:sp>
        <p:nvSpPr>
          <p:cNvPr id="63" name="TextBox 32">
            <a:extLst>
              <a:ext uri="{FF2B5EF4-FFF2-40B4-BE49-F238E27FC236}">
                <a16:creationId xmlns:a16="http://schemas.microsoft.com/office/drawing/2014/main" id="{36D5D18C-FC22-470B-97D8-976BA4F62E4F}"/>
              </a:ext>
            </a:extLst>
          </p:cNvPr>
          <p:cNvSpPr txBox="1">
            <a:spLocks noChangeArrowheads="1"/>
          </p:cNvSpPr>
          <p:nvPr/>
        </p:nvSpPr>
        <p:spPr bwMode="auto">
          <a:xfrm>
            <a:off x="4493584" y="5668037"/>
            <a:ext cx="8604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rgbClr val="003798"/>
              </a:buClr>
              <a:buFont typeface="Wingdings" pitchFamily="2" charset="2"/>
              <a:buChar char="§"/>
              <a:defRPr sz="2800">
                <a:solidFill>
                  <a:schemeClr val="tx1"/>
                </a:solidFill>
                <a:latin typeface="Frutiger LT 47 LightCn" pitchFamily="34" charset="0"/>
              </a:defRPr>
            </a:lvl1pPr>
            <a:lvl2pPr marL="742950" indent="-285750" eaLnBrk="0" hangingPunct="0">
              <a:spcBef>
                <a:spcPct val="20000"/>
              </a:spcBef>
              <a:buClr>
                <a:srgbClr val="D21034"/>
              </a:buClr>
              <a:buChar char="•"/>
              <a:defRPr sz="2600">
                <a:solidFill>
                  <a:schemeClr val="tx1"/>
                </a:solidFill>
                <a:latin typeface="Frutiger LT 47 LightCn" pitchFamily="34" charset="0"/>
              </a:defRPr>
            </a:lvl2pPr>
            <a:lvl3pPr marL="1143000" indent="-228600" eaLnBrk="0" hangingPunct="0">
              <a:spcBef>
                <a:spcPct val="20000"/>
              </a:spcBef>
              <a:buClr>
                <a:srgbClr val="FFCE00"/>
              </a:buClr>
              <a:buChar char="•"/>
              <a:defRPr sz="2200">
                <a:solidFill>
                  <a:schemeClr val="tx1"/>
                </a:solidFill>
                <a:latin typeface="Frutiger LT 47 LightCn" pitchFamily="34" charset="0"/>
              </a:defRPr>
            </a:lvl3pPr>
            <a:lvl4pPr marL="1600200" indent="-228600" eaLnBrk="0" hangingPunct="0">
              <a:spcBef>
                <a:spcPct val="20000"/>
              </a:spcBef>
              <a:buChar char="–"/>
              <a:defRPr sz="2000">
                <a:solidFill>
                  <a:schemeClr val="tx1"/>
                </a:solidFill>
                <a:latin typeface="Frutiger LT 47 LightCn" pitchFamily="34" charset="0"/>
              </a:defRPr>
            </a:lvl4pPr>
            <a:lvl5pPr marL="2057400" indent="-228600" eaLnBrk="0" hangingPunct="0">
              <a:spcBef>
                <a:spcPct val="20000"/>
              </a:spcBef>
              <a:buChar char="»"/>
              <a:defRPr sz="2000">
                <a:solidFill>
                  <a:schemeClr val="tx1"/>
                </a:solidFill>
                <a:latin typeface="Frutiger LT 47 LightCn" pitchFamily="34" charset="0"/>
              </a:defRPr>
            </a:lvl5pPr>
            <a:lvl6pPr marL="2514600" indent="-228600" eaLnBrk="0" fontAlgn="base" hangingPunct="0">
              <a:spcBef>
                <a:spcPct val="20000"/>
              </a:spcBef>
              <a:spcAft>
                <a:spcPct val="0"/>
              </a:spcAft>
              <a:buChar char="»"/>
              <a:defRPr sz="2000">
                <a:solidFill>
                  <a:schemeClr val="tx1"/>
                </a:solidFill>
                <a:latin typeface="Frutiger LT 47 LightCn" pitchFamily="34" charset="0"/>
              </a:defRPr>
            </a:lvl6pPr>
            <a:lvl7pPr marL="2971800" indent="-228600" eaLnBrk="0" fontAlgn="base" hangingPunct="0">
              <a:spcBef>
                <a:spcPct val="20000"/>
              </a:spcBef>
              <a:spcAft>
                <a:spcPct val="0"/>
              </a:spcAft>
              <a:buChar char="»"/>
              <a:defRPr sz="2000">
                <a:solidFill>
                  <a:schemeClr val="tx1"/>
                </a:solidFill>
                <a:latin typeface="Frutiger LT 47 LightCn" pitchFamily="34" charset="0"/>
              </a:defRPr>
            </a:lvl7pPr>
            <a:lvl8pPr marL="3429000" indent="-228600" eaLnBrk="0" fontAlgn="base" hangingPunct="0">
              <a:spcBef>
                <a:spcPct val="20000"/>
              </a:spcBef>
              <a:spcAft>
                <a:spcPct val="0"/>
              </a:spcAft>
              <a:buChar char="»"/>
              <a:defRPr sz="2000">
                <a:solidFill>
                  <a:schemeClr val="tx1"/>
                </a:solidFill>
                <a:latin typeface="Frutiger LT 47 LightCn" pitchFamily="34" charset="0"/>
              </a:defRPr>
            </a:lvl8pPr>
            <a:lvl9pPr marL="3886200" indent="-228600" eaLnBrk="0" fontAlgn="base" hangingPunct="0">
              <a:spcBef>
                <a:spcPct val="20000"/>
              </a:spcBef>
              <a:spcAft>
                <a:spcPct val="0"/>
              </a:spcAft>
              <a:buChar char="»"/>
              <a:defRPr sz="2000">
                <a:solidFill>
                  <a:schemeClr val="tx1"/>
                </a:solidFill>
                <a:latin typeface="Frutiger LT 47 LightCn" pitchFamily="34" charset="0"/>
              </a:defRPr>
            </a:lvl9pPr>
          </a:lstStyle>
          <a:p>
            <a:pPr algn="ctr" eaLnBrk="1" hangingPunct="1">
              <a:spcBef>
                <a:spcPct val="0"/>
              </a:spcBef>
              <a:buClrTx/>
              <a:buFontTx/>
              <a:buNone/>
            </a:pPr>
            <a:r>
              <a:rPr lang="en-US" altLang="en-US" sz="600" dirty="0">
                <a:latin typeface="Arial" pitchFamily="34" charset="0"/>
              </a:rPr>
              <a:t>Elliot Hopkins</a:t>
            </a:r>
          </a:p>
          <a:p>
            <a:pPr algn="ctr" eaLnBrk="1" hangingPunct="1">
              <a:spcBef>
                <a:spcPct val="0"/>
              </a:spcBef>
              <a:buClrTx/>
              <a:buFontTx/>
              <a:buNone/>
            </a:pPr>
            <a:r>
              <a:rPr lang="en-US" altLang="en-US" sz="600" dirty="0">
                <a:latin typeface="Arial" pitchFamily="34" charset="0"/>
              </a:rPr>
              <a:t>Baseball and Wrestling</a:t>
            </a:r>
          </a:p>
        </p:txBody>
      </p:sp>
      <p:sp>
        <p:nvSpPr>
          <p:cNvPr id="64" name="TextBox 33">
            <a:extLst>
              <a:ext uri="{FF2B5EF4-FFF2-40B4-BE49-F238E27FC236}">
                <a16:creationId xmlns:a16="http://schemas.microsoft.com/office/drawing/2014/main" id="{7F2FF8BD-6CCF-4B68-A765-78E96068D4BC}"/>
              </a:ext>
            </a:extLst>
          </p:cNvPr>
          <p:cNvSpPr txBox="1">
            <a:spLocks noChangeArrowheads="1"/>
          </p:cNvSpPr>
          <p:nvPr/>
        </p:nvSpPr>
        <p:spPr bwMode="auto">
          <a:xfrm>
            <a:off x="1715596" y="5661770"/>
            <a:ext cx="858219"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rgbClr val="003798"/>
              </a:buClr>
              <a:buFont typeface="Wingdings" pitchFamily="2" charset="2"/>
              <a:buChar char="§"/>
              <a:defRPr sz="2800">
                <a:solidFill>
                  <a:schemeClr val="tx1"/>
                </a:solidFill>
                <a:latin typeface="Frutiger LT 47 LightCn" pitchFamily="34" charset="0"/>
              </a:defRPr>
            </a:lvl1pPr>
            <a:lvl2pPr marL="742950" indent="-285750" eaLnBrk="0" hangingPunct="0">
              <a:spcBef>
                <a:spcPct val="20000"/>
              </a:spcBef>
              <a:buClr>
                <a:srgbClr val="D21034"/>
              </a:buClr>
              <a:buChar char="•"/>
              <a:defRPr sz="2600">
                <a:solidFill>
                  <a:schemeClr val="tx1"/>
                </a:solidFill>
                <a:latin typeface="Frutiger LT 47 LightCn" pitchFamily="34" charset="0"/>
              </a:defRPr>
            </a:lvl2pPr>
            <a:lvl3pPr marL="1143000" indent="-228600" eaLnBrk="0" hangingPunct="0">
              <a:spcBef>
                <a:spcPct val="20000"/>
              </a:spcBef>
              <a:buClr>
                <a:srgbClr val="FFCE00"/>
              </a:buClr>
              <a:buChar char="•"/>
              <a:defRPr sz="2200">
                <a:solidFill>
                  <a:schemeClr val="tx1"/>
                </a:solidFill>
                <a:latin typeface="Frutiger LT 47 LightCn" pitchFamily="34" charset="0"/>
              </a:defRPr>
            </a:lvl3pPr>
            <a:lvl4pPr marL="1600200" indent="-228600" eaLnBrk="0" hangingPunct="0">
              <a:spcBef>
                <a:spcPct val="20000"/>
              </a:spcBef>
              <a:buChar char="–"/>
              <a:defRPr sz="2000">
                <a:solidFill>
                  <a:schemeClr val="tx1"/>
                </a:solidFill>
                <a:latin typeface="Frutiger LT 47 LightCn" pitchFamily="34" charset="0"/>
              </a:defRPr>
            </a:lvl4pPr>
            <a:lvl5pPr marL="2057400" indent="-228600" eaLnBrk="0" hangingPunct="0">
              <a:spcBef>
                <a:spcPct val="20000"/>
              </a:spcBef>
              <a:buChar char="»"/>
              <a:defRPr sz="2000">
                <a:solidFill>
                  <a:schemeClr val="tx1"/>
                </a:solidFill>
                <a:latin typeface="Frutiger LT 47 LightCn" pitchFamily="34" charset="0"/>
              </a:defRPr>
            </a:lvl5pPr>
            <a:lvl6pPr marL="2514600" indent="-228600" eaLnBrk="0" fontAlgn="base" hangingPunct="0">
              <a:spcBef>
                <a:spcPct val="20000"/>
              </a:spcBef>
              <a:spcAft>
                <a:spcPct val="0"/>
              </a:spcAft>
              <a:buChar char="»"/>
              <a:defRPr sz="2000">
                <a:solidFill>
                  <a:schemeClr val="tx1"/>
                </a:solidFill>
                <a:latin typeface="Frutiger LT 47 LightCn" pitchFamily="34" charset="0"/>
              </a:defRPr>
            </a:lvl6pPr>
            <a:lvl7pPr marL="2971800" indent="-228600" eaLnBrk="0" fontAlgn="base" hangingPunct="0">
              <a:spcBef>
                <a:spcPct val="20000"/>
              </a:spcBef>
              <a:spcAft>
                <a:spcPct val="0"/>
              </a:spcAft>
              <a:buChar char="»"/>
              <a:defRPr sz="2000">
                <a:solidFill>
                  <a:schemeClr val="tx1"/>
                </a:solidFill>
                <a:latin typeface="Frutiger LT 47 LightCn" pitchFamily="34" charset="0"/>
              </a:defRPr>
            </a:lvl7pPr>
            <a:lvl8pPr marL="3429000" indent="-228600" eaLnBrk="0" fontAlgn="base" hangingPunct="0">
              <a:spcBef>
                <a:spcPct val="20000"/>
              </a:spcBef>
              <a:spcAft>
                <a:spcPct val="0"/>
              </a:spcAft>
              <a:buChar char="»"/>
              <a:defRPr sz="2000">
                <a:solidFill>
                  <a:schemeClr val="tx1"/>
                </a:solidFill>
                <a:latin typeface="Frutiger LT 47 LightCn" pitchFamily="34" charset="0"/>
              </a:defRPr>
            </a:lvl8pPr>
            <a:lvl9pPr marL="3886200" indent="-228600" eaLnBrk="0" fontAlgn="base" hangingPunct="0">
              <a:spcBef>
                <a:spcPct val="20000"/>
              </a:spcBef>
              <a:spcAft>
                <a:spcPct val="0"/>
              </a:spcAft>
              <a:buChar char="»"/>
              <a:defRPr sz="2000">
                <a:solidFill>
                  <a:schemeClr val="tx1"/>
                </a:solidFill>
                <a:latin typeface="Frutiger LT 47 LightCn" pitchFamily="34" charset="0"/>
              </a:defRPr>
            </a:lvl9pPr>
          </a:lstStyle>
          <a:p>
            <a:pPr algn="ctr" eaLnBrk="1" hangingPunct="1">
              <a:spcBef>
                <a:spcPct val="0"/>
              </a:spcBef>
              <a:buClrTx/>
              <a:buFontTx/>
              <a:buNone/>
            </a:pPr>
            <a:r>
              <a:rPr lang="en-US" altLang="en-US" sz="600" dirty="0">
                <a:latin typeface="Arial" pitchFamily="34" charset="0"/>
              </a:rPr>
              <a:t>Lindsey Atkinson</a:t>
            </a:r>
          </a:p>
          <a:p>
            <a:pPr algn="ctr" eaLnBrk="1" hangingPunct="1">
              <a:spcBef>
                <a:spcPct val="0"/>
              </a:spcBef>
              <a:buClrTx/>
              <a:buFontTx/>
              <a:buNone/>
            </a:pPr>
            <a:r>
              <a:rPr lang="en-US" altLang="en-US" sz="600" dirty="0">
                <a:latin typeface="Arial" pitchFamily="34" charset="0"/>
              </a:rPr>
              <a:t>Volleyball </a:t>
            </a:r>
          </a:p>
        </p:txBody>
      </p:sp>
      <p:sp>
        <p:nvSpPr>
          <p:cNvPr id="65" name="TextBox 34">
            <a:extLst>
              <a:ext uri="{FF2B5EF4-FFF2-40B4-BE49-F238E27FC236}">
                <a16:creationId xmlns:a16="http://schemas.microsoft.com/office/drawing/2014/main" id="{7712C20F-F46E-408A-88DC-CE379A8918B9}"/>
              </a:ext>
            </a:extLst>
          </p:cNvPr>
          <p:cNvSpPr txBox="1">
            <a:spLocks noChangeArrowheads="1"/>
          </p:cNvSpPr>
          <p:nvPr/>
        </p:nvSpPr>
        <p:spPr bwMode="auto">
          <a:xfrm>
            <a:off x="5378620" y="5667179"/>
            <a:ext cx="869157"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rgbClr val="003798"/>
              </a:buClr>
              <a:buFont typeface="Wingdings" pitchFamily="2" charset="2"/>
              <a:buChar char="§"/>
              <a:defRPr sz="2800">
                <a:solidFill>
                  <a:schemeClr val="tx1"/>
                </a:solidFill>
                <a:latin typeface="Frutiger LT 47 LightCn" pitchFamily="34" charset="0"/>
              </a:defRPr>
            </a:lvl1pPr>
            <a:lvl2pPr marL="742950" indent="-285750" eaLnBrk="0" hangingPunct="0">
              <a:spcBef>
                <a:spcPct val="20000"/>
              </a:spcBef>
              <a:buClr>
                <a:srgbClr val="D21034"/>
              </a:buClr>
              <a:buChar char="•"/>
              <a:defRPr sz="2600">
                <a:solidFill>
                  <a:schemeClr val="tx1"/>
                </a:solidFill>
                <a:latin typeface="Frutiger LT 47 LightCn" pitchFamily="34" charset="0"/>
              </a:defRPr>
            </a:lvl2pPr>
            <a:lvl3pPr marL="1143000" indent="-228600" eaLnBrk="0" hangingPunct="0">
              <a:spcBef>
                <a:spcPct val="20000"/>
              </a:spcBef>
              <a:buClr>
                <a:srgbClr val="FFCE00"/>
              </a:buClr>
              <a:buChar char="•"/>
              <a:defRPr sz="2200">
                <a:solidFill>
                  <a:schemeClr val="tx1"/>
                </a:solidFill>
                <a:latin typeface="Frutiger LT 47 LightCn" pitchFamily="34" charset="0"/>
              </a:defRPr>
            </a:lvl3pPr>
            <a:lvl4pPr marL="1600200" indent="-228600" eaLnBrk="0" hangingPunct="0">
              <a:spcBef>
                <a:spcPct val="20000"/>
              </a:spcBef>
              <a:buChar char="–"/>
              <a:defRPr sz="2000">
                <a:solidFill>
                  <a:schemeClr val="tx1"/>
                </a:solidFill>
                <a:latin typeface="Frutiger LT 47 LightCn" pitchFamily="34" charset="0"/>
              </a:defRPr>
            </a:lvl4pPr>
            <a:lvl5pPr marL="2057400" indent="-228600" eaLnBrk="0" hangingPunct="0">
              <a:spcBef>
                <a:spcPct val="20000"/>
              </a:spcBef>
              <a:buChar char="»"/>
              <a:defRPr sz="2000">
                <a:solidFill>
                  <a:schemeClr val="tx1"/>
                </a:solidFill>
                <a:latin typeface="Frutiger LT 47 LightCn" pitchFamily="34" charset="0"/>
              </a:defRPr>
            </a:lvl5pPr>
            <a:lvl6pPr marL="2514600" indent="-228600" eaLnBrk="0" fontAlgn="base" hangingPunct="0">
              <a:spcBef>
                <a:spcPct val="20000"/>
              </a:spcBef>
              <a:spcAft>
                <a:spcPct val="0"/>
              </a:spcAft>
              <a:buChar char="»"/>
              <a:defRPr sz="2000">
                <a:solidFill>
                  <a:schemeClr val="tx1"/>
                </a:solidFill>
                <a:latin typeface="Frutiger LT 47 LightCn" pitchFamily="34" charset="0"/>
              </a:defRPr>
            </a:lvl6pPr>
            <a:lvl7pPr marL="2971800" indent="-228600" eaLnBrk="0" fontAlgn="base" hangingPunct="0">
              <a:spcBef>
                <a:spcPct val="20000"/>
              </a:spcBef>
              <a:spcAft>
                <a:spcPct val="0"/>
              </a:spcAft>
              <a:buChar char="»"/>
              <a:defRPr sz="2000">
                <a:solidFill>
                  <a:schemeClr val="tx1"/>
                </a:solidFill>
                <a:latin typeface="Frutiger LT 47 LightCn" pitchFamily="34" charset="0"/>
              </a:defRPr>
            </a:lvl7pPr>
            <a:lvl8pPr marL="3429000" indent="-228600" eaLnBrk="0" fontAlgn="base" hangingPunct="0">
              <a:spcBef>
                <a:spcPct val="20000"/>
              </a:spcBef>
              <a:spcAft>
                <a:spcPct val="0"/>
              </a:spcAft>
              <a:buChar char="»"/>
              <a:defRPr sz="2000">
                <a:solidFill>
                  <a:schemeClr val="tx1"/>
                </a:solidFill>
                <a:latin typeface="Frutiger LT 47 LightCn" pitchFamily="34" charset="0"/>
              </a:defRPr>
            </a:lvl8pPr>
            <a:lvl9pPr marL="3886200" indent="-228600" eaLnBrk="0" fontAlgn="base" hangingPunct="0">
              <a:spcBef>
                <a:spcPct val="20000"/>
              </a:spcBef>
              <a:spcAft>
                <a:spcPct val="0"/>
              </a:spcAft>
              <a:buChar char="»"/>
              <a:defRPr sz="2000">
                <a:solidFill>
                  <a:schemeClr val="tx1"/>
                </a:solidFill>
                <a:latin typeface="Frutiger LT 47 LightCn" pitchFamily="34" charset="0"/>
              </a:defRPr>
            </a:lvl9pPr>
          </a:lstStyle>
          <a:p>
            <a:pPr algn="ctr" eaLnBrk="1" hangingPunct="1">
              <a:spcBef>
                <a:spcPct val="0"/>
              </a:spcBef>
              <a:buClrTx/>
              <a:buFontTx/>
              <a:buNone/>
            </a:pPr>
            <a:r>
              <a:rPr lang="en-US" altLang="en-US" sz="600" dirty="0">
                <a:latin typeface="Arial" pitchFamily="34" charset="0"/>
              </a:rPr>
              <a:t>Julie Cochran</a:t>
            </a:r>
          </a:p>
          <a:p>
            <a:pPr algn="ctr" eaLnBrk="1" hangingPunct="1">
              <a:spcBef>
                <a:spcPct val="0"/>
              </a:spcBef>
              <a:buClrTx/>
              <a:buFontTx/>
              <a:buNone/>
            </a:pPr>
            <a:r>
              <a:rPr lang="en-US" altLang="en-US" sz="600" dirty="0">
                <a:latin typeface="Arial" pitchFamily="34" charset="0"/>
              </a:rPr>
              <a:t>Cross Country, Gymnastics, Field Hockey and </a:t>
            </a:r>
          </a:p>
          <a:p>
            <a:pPr algn="ctr" eaLnBrk="1" hangingPunct="1">
              <a:spcBef>
                <a:spcPct val="0"/>
              </a:spcBef>
              <a:buClrTx/>
              <a:buFontTx/>
              <a:buNone/>
            </a:pPr>
            <a:r>
              <a:rPr lang="en-US" altLang="en-US" sz="600" dirty="0">
                <a:latin typeface="Arial" pitchFamily="34" charset="0"/>
              </a:rPr>
              <a:t>Track &amp; Field</a:t>
            </a:r>
          </a:p>
        </p:txBody>
      </p:sp>
      <p:sp>
        <p:nvSpPr>
          <p:cNvPr id="66" name="TextBox 35">
            <a:extLst>
              <a:ext uri="{FF2B5EF4-FFF2-40B4-BE49-F238E27FC236}">
                <a16:creationId xmlns:a16="http://schemas.microsoft.com/office/drawing/2014/main" id="{89790EDD-07AA-4F98-9BB9-1CC47A0CDD75}"/>
              </a:ext>
            </a:extLst>
          </p:cNvPr>
          <p:cNvSpPr txBox="1">
            <a:spLocks noChangeArrowheads="1"/>
          </p:cNvSpPr>
          <p:nvPr/>
        </p:nvSpPr>
        <p:spPr bwMode="auto">
          <a:xfrm>
            <a:off x="8103447" y="5663358"/>
            <a:ext cx="870417"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rgbClr val="003798"/>
              </a:buClr>
              <a:buFont typeface="Wingdings" pitchFamily="2" charset="2"/>
              <a:buChar char="§"/>
              <a:defRPr sz="2800">
                <a:solidFill>
                  <a:schemeClr val="tx1"/>
                </a:solidFill>
                <a:latin typeface="Frutiger LT 47 LightCn" pitchFamily="34" charset="0"/>
              </a:defRPr>
            </a:lvl1pPr>
            <a:lvl2pPr marL="742950" indent="-285750" eaLnBrk="0" hangingPunct="0">
              <a:spcBef>
                <a:spcPct val="20000"/>
              </a:spcBef>
              <a:buClr>
                <a:srgbClr val="D21034"/>
              </a:buClr>
              <a:buChar char="•"/>
              <a:defRPr sz="2600">
                <a:solidFill>
                  <a:schemeClr val="tx1"/>
                </a:solidFill>
                <a:latin typeface="Frutiger LT 47 LightCn" pitchFamily="34" charset="0"/>
              </a:defRPr>
            </a:lvl2pPr>
            <a:lvl3pPr marL="1143000" indent="-228600" eaLnBrk="0" hangingPunct="0">
              <a:spcBef>
                <a:spcPct val="20000"/>
              </a:spcBef>
              <a:buClr>
                <a:srgbClr val="FFCE00"/>
              </a:buClr>
              <a:buChar char="•"/>
              <a:defRPr sz="2200">
                <a:solidFill>
                  <a:schemeClr val="tx1"/>
                </a:solidFill>
                <a:latin typeface="Frutiger LT 47 LightCn" pitchFamily="34" charset="0"/>
              </a:defRPr>
            </a:lvl3pPr>
            <a:lvl4pPr marL="1600200" indent="-228600" eaLnBrk="0" hangingPunct="0">
              <a:spcBef>
                <a:spcPct val="20000"/>
              </a:spcBef>
              <a:buChar char="–"/>
              <a:defRPr sz="2000">
                <a:solidFill>
                  <a:schemeClr val="tx1"/>
                </a:solidFill>
                <a:latin typeface="Frutiger LT 47 LightCn" pitchFamily="34" charset="0"/>
              </a:defRPr>
            </a:lvl4pPr>
            <a:lvl5pPr marL="2057400" indent="-228600" eaLnBrk="0" hangingPunct="0">
              <a:spcBef>
                <a:spcPct val="20000"/>
              </a:spcBef>
              <a:buChar char="»"/>
              <a:defRPr sz="2000">
                <a:solidFill>
                  <a:schemeClr val="tx1"/>
                </a:solidFill>
                <a:latin typeface="Frutiger LT 47 LightCn" pitchFamily="34" charset="0"/>
              </a:defRPr>
            </a:lvl5pPr>
            <a:lvl6pPr marL="2514600" indent="-228600" eaLnBrk="0" fontAlgn="base" hangingPunct="0">
              <a:spcBef>
                <a:spcPct val="20000"/>
              </a:spcBef>
              <a:spcAft>
                <a:spcPct val="0"/>
              </a:spcAft>
              <a:buChar char="»"/>
              <a:defRPr sz="2000">
                <a:solidFill>
                  <a:schemeClr val="tx1"/>
                </a:solidFill>
                <a:latin typeface="Frutiger LT 47 LightCn" pitchFamily="34" charset="0"/>
              </a:defRPr>
            </a:lvl6pPr>
            <a:lvl7pPr marL="2971800" indent="-228600" eaLnBrk="0" fontAlgn="base" hangingPunct="0">
              <a:spcBef>
                <a:spcPct val="20000"/>
              </a:spcBef>
              <a:spcAft>
                <a:spcPct val="0"/>
              </a:spcAft>
              <a:buChar char="»"/>
              <a:defRPr sz="2000">
                <a:solidFill>
                  <a:schemeClr val="tx1"/>
                </a:solidFill>
                <a:latin typeface="Frutiger LT 47 LightCn" pitchFamily="34" charset="0"/>
              </a:defRPr>
            </a:lvl7pPr>
            <a:lvl8pPr marL="3429000" indent="-228600" eaLnBrk="0" fontAlgn="base" hangingPunct="0">
              <a:spcBef>
                <a:spcPct val="20000"/>
              </a:spcBef>
              <a:spcAft>
                <a:spcPct val="0"/>
              </a:spcAft>
              <a:buChar char="»"/>
              <a:defRPr sz="2000">
                <a:solidFill>
                  <a:schemeClr val="tx1"/>
                </a:solidFill>
                <a:latin typeface="Frutiger LT 47 LightCn" pitchFamily="34" charset="0"/>
              </a:defRPr>
            </a:lvl8pPr>
            <a:lvl9pPr marL="3886200" indent="-228600" eaLnBrk="0" fontAlgn="base" hangingPunct="0">
              <a:spcBef>
                <a:spcPct val="20000"/>
              </a:spcBef>
              <a:spcAft>
                <a:spcPct val="0"/>
              </a:spcAft>
              <a:buChar char="»"/>
              <a:defRPr sz="2000">
                <a:solidFill>
                  <a:schemeClr val="tx1"/>
                </a:solidFill>
                <a:latin typeface="Frutiger LT 47 LightCn" pitchFamily="34" charset="0"/>
              </a:defRPr>
            </a:lvl9pPr>
          </a:lstStyle>
          <a:p>
            <a:pPr algn="ctr" eaLnBrk="1" hangingPunct="1">
              <a:spcBef>
                <a:spcPct val="0"/>
              </a:spcBef>
              <a:buClrTx/>
              <a:buFontTx/>
              <a:buNone/>
            </a:pPr>
            <a:r>
              <a:rPr lang="en-US" altLang="en-US" sz="600" dirty="0">
                <a:latin typeface="Arial" pitchFamily="34" charset="0"/>
              </a:rPr>
              <a:t>Dan Schuster</a:t>
            </a:r>
          </a:p>
          <a:p>
            <a:pPr algn="ctr" eaLnBrk="1" hangingPunct="1">
              <a:spcBef>
                <a:spcPct val="0"/>
              </a:spcBef>
              <a:buClrTx/>
              <a:buFontTx/>
              <a:buNone/>
            </a:pPr>
            <a:r>
              <a:rPr lang="en-US" altLang="en-US" sz="600" dirty="0">
                <a:latin typeface="Arial" pitchFamily="34" charset="0"/>
              </a:rPr>
              <a:t>Ice Hockey</a:t>
            </a:r>
          </a:p>
        </p:txBody>
      </p:sp>
      <p:sp>
        <p:nvSpPr>
          <p:cNvPr id="67" name="TextBox 36">
            <a:extLst>
              <a:ext uri="{FF2B5EF4-FFF2-40B4-BE49-F238E27FC236}">
                <a16:creationId xmlns:a16="http://schemas.microsoft.com/office/drawing/2014/main" id="{88556287-BAE4-4F36-BA9F-951903F04CAE}"/>
              </a:ext>
            </a:extLst>
          </p:cNvPr>
          <p:cNvSpPr txBox="1">
            <a:spLocks noChangeArrowheads="1"/>
          </p:cNvSpPr>
          <p:nvPr/>
        </p:nvSpPr>
        <p:spPr bwMode="auto">
          <a:xfrm>
            <a:off x="6226405" y="5663575"/>
            <a:ext cx="96856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rgbClr val="003798"/>
              </a:buClr>
              <a:buFont typeface="Wingdings" pitchFamily="2" charset="2"/>
              <a:buChar char="§"/>
              <a:defRPr sz="2800">
                <a:solidFill>
                  <a:schemeClr val="tx1"/>
                </a:solidFill>
                <a:latin typeface="Frutiger LT 47 LightCn" pitchFamily="34" charset="0"/>
              </a:defRPr>
            </a:lvl1pPr>
            <a:lvl2pPr marL="742950" indent="-285750" eaLnBrk="0" hangingPunct="0">
              <a:spcBef>
                <a:spcPct val="20000"/>
              </a:spcBef>
              <a:buClr>
                <a:srgbClr val="D21034"/>
              </a:buClr>
              <a:buChar char="•"/>
              <a:defRPr sz="2600">
                <a:solidFill>
                  <a:schemeClr val="tx1"/>
                </a:solidFill>
                <a:latin typeface="Frutiger LT 47 LightCn" pitchFamily="34" charset="0"/>
              </a:defRPr>
            </a:lvl2pPr>
            <a:lvl3pPr marL="1143000" indent="-228600" eaLnBrk="0" hangingPunct="0">
              <a:spcBef>
                <a:spcPct val="20000"/>
              </a:spcBef>
              <a:buClr>
                <a:srgbClr val="FFCE00"/>
              </a:buClr>
              <a:buChar char="•"/>
              <a:defRPr sz="2200">
                <a:solidFill>
                  <a:schemeClr val="tx1"/>
                </a:solidFill>
                <a:latin typeface="Frutiger LT 47 LightCn" pitchFamily="34" charset="0"/>
              </a:defRPr>
            </a:lvl3pPr>
            <a:lvl4pPr marL="1600200" indent="-228600" eaLnBrk="0" hangingPunct="0">
              <a:spcBef>
                <a:spcPct val="20000"/>
              </a:spcBef>
              <a:buChar char="–"/>
              <a:defRPr sz="2000">
                <a:solidFill>
                  <a:schemeClr val="tx1"/>
                </a:solidFill>
                <a:latin typeface="Frutiger LT 47 LightCn" pitchFamily="34" charset="0"/>
              </a:defRPr>
            </a:lvl4pPr>
            <a:lvl5pPr marL="2057400" indent="-228600" eaLnBrk="0" hangingPunct="0">
              <a:spcBef>
                <a:spcPct val="20000"/>
              </a:spcBef>
              <a:buChar char="»"/>
              <a:defRPr sz="2000">
                <a:solidFill>
                  <a:schemeClr val="tx1"/>
                </a:solidFill>
                <a:latin typeface="Frutiger LT 47 LightCn" pitchFamily="34" charset="0"/>
              </a:defRPr>
            </a:lvl5pPr>
            <a:lvl6pPr marL="2514600" indent="-228600" eaLnBrk="0" fontAlgn="base" hangingPunct="0">
              <a:spcBef>
                <a:spcPct val="20000"/>
              </a:spcBef>
              <a:spcAft>
                <a:spcPct val="0"/>
              </a:spcAft>
              <a:buChar char="»"/>
              <a:defRPr sz="2000">
                <a:solidFill>
                  <a:schemeClr val="tx1"/>
                </a:solidFill>
                <a:latin typeface="Frutiger LT 47 LightCn" pitchFamily="34" charset="0"/>
              </a:defRPr>
            </a:lvl6pPr>
            <a:lvl7pPr marL="2971800" indent="-228600" eaLnBrk="0" fontAlgn="base" hangingPunct="0">
              <a:spcBef>
                <a:spcPct val="20000"/>
              </a:spcBef>
              <a:spcAft>
                <a:spcPct val="0"/>
              </a:spcAft>
              <a:buChar char="»"/>
              <a:defRPr sz="2000">
                <a:solidFill>
                  <a:schemeClr val="tx1"/>
                </a:solidFill>
                <a:latin typeface="Frutiger LT 47 LightCn" pitchFamily="34" charset="0"/>
              </a:defRPr>
            </a:lvl7pPr>
            <a:lvl8pPr marL="3429000" indent="-228600" eaLnBrk="0" fontAlgn="base" hangingPunct="0">
              <a:spcBef>
                <a:spcPct val="20000"/>
              </a:spcBef>
              <a:spcAft>
                <a:spcPct val="0"/>
              </a:spcAft>
              <a:buChar char="»"/>
              <a:defRPr sz="2000">
                <a:solidFill>
                  <a:schemeClr val="tx1"/>
                </a:solidFill>
                <a:latin typeface="Frutiger LT 47 LightCn" pitchFamily="34" charset="0"/>
              </a:defRPr>
            </a:lvl8pPr>
            <a:lvl9pPr marL="3886200" indent="-228600" eaLnBrk="0" fontAlgn="base" hangingPunct="0">
              <a:spcBef>
                <a:spcPct val="20000"/>
              </a:spcBef>
              <a:spcAft>
                <a:spcPct val="0"/>
              </a:spcAft>
              <a:buChar char="»"/>
              <a:defRPr sz="2000">
                <a:solidFill>
                  <a:schemeClr val="tx1"/>
                </a:solidFill>
                <a:latin typeface="Frutiger LT 47 LightCn" pitchFamily="34" charset="0"/>
              </a:defRPr>
            </a:lvl9pPr>
          </a:lstStyle>
          <a:p>
            <a:pPr algn="ctr" eaLnBrk="1" hangingPunct="1">
              <a:spcBef>
                <a:spcPct val="0"/>
              </a:spcBef>
              <a:buClrTx/>
              <a:buFontTx/>
              <a:buNone/>
            </a:pPr>
            <a:r>
              <a:rPr lang="en-US" altLang="en-US" sz="600" dirty="0">
                <a:latin typeface="Arial" pitchFamily="34" charset="0"/>
              </a:rPr>
              <a:t>James Weaver</a:t>
            </a:r>
          </a:p>
          <a:p>
            <a:pPr algn="ctr" eaLnBrk="1" hangingPunct="1">
              <a:spcBef>
                <a:spcPct val="0"/>
              </a:spcBef>
              <a:buClrTx/>
              <a:buFontTx/>
              <a:buNone/>
            </a:pPr>
            <a:r>
              <a:rPr lang="en-US" altLang="en-US" sz="600" dirty="0">
                <a:latin typeface="Arial" pitchFamily="34" charset="0"/>
              </a:rPr>
              <a:t>Boys and Girls Lacrosse and Spirit</a:t>
            </a:r>
          </a:p>
        </p:txBody>
      </p:sp>
      <p:sp>
        <p:nvSpPr>
          <p:cNvPr id="68" name="TextBox 37">
            <a:extLst>
              <a:ext uri="{FF2B5EF4-FFF2-40B4-BE49-F238E27FC236}">
                <a16:creationId xmlns:a16="http://schemas.microsoft.com/office/drawing/2014/main" id="{87B63E44-A886-4DD8-BFE8-B49FAD480AA1}"/>
              </a:ext>
            </a:extLst>
          </p:cNvPr>
          <p:cNvSpPr txBox="1">
            <a:spLocks noChangeArrowheads="1"/>
          </p:cNvSpPr>
          <p:nvPr/>
        </p:nvSpPr>
        <p:spPr bwMode="auto">
          <a:xfrm>
            <a:off x="7194184" y="5664515"/>
            <a:ext cx="86460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rgbClr val="003798"/>
              </a:buClr>
              <a:buFont typeface="Wingdings" pitchFamily="2" charset="2"/>
              <a:buChar char="§"/>
              <a:defRPr sz="2800">
                <a:solidFill>
                  <a:schemeClr val="tx1"/>
                </a:solidFill>
                <a:latin typeface="Frutiger LT 47 LightCn" pitchFamily="34" charset="0"/>
              </a:defRPr>
            </a:lvl1pPr>
            <a:lvl2pPr marL="742950" indent="-285750" eaLnBrk="0" hangingPunct="0">
              <a:spcBef>
                <a:spcPct val="20000"/>
              </a:spcBef>
              <a:buClr>
                <a:srgbClr val="D21034"/>
              </a:buClr>
              <a:buChar char="•"/>
              <a:defRPr sz="2600">
                <a:solidFill>
                  <a:schemeClr val="tx1"/>
                </a:solidFill>
                <a:latin typeface="Frutiger LT 47 LightCn" pitchFamily="34" charset="0"/>
              </a:defRPr>
            </a:lvl2pPr>
            <a:lvl3pPr marL="1143000" indent="-228600" eaLnBrk="0" hangingPunct="0">
              <a:spcBef>
                <a:spcPct val="20000"/>
              </a:spcBef>
              <a:buClr>
                <a:srgbClr val="FFCE00"/>
              </a:buClr>
              <a:buChar char="•"/>
              <a:defRPr sz="2200">
                <a:solidFill>
                  <a:schemeClr val="tx1"/>
                </a:solidFill>
                <a:latin typeface="Frutiger LT 47 LightCn" pitchFamily="34" charset="0"/>
              </a:defRPr>
            </a:lvl3pPr>
            <a:lvl4pPr marL="1600200" indent="-228600" eaLnBrk="0" hangingPunct="0">
              <a:spcBef>
                <a:spcPct val="20000"/>
              </a:spcBef>
              <a:buChar char="–"/>
              <a:defRPr sz="2000">
                <a:solidFill>
                  <a:schemeClr val="tx1"/>
                </a:solidFill>
                <a:latin typeface="Frutiger LT 47 LightCn" pitchFamily="34" charset="0"/>
              </a:defRPr>
            </a:lvl4pPr>
            <a:lvl5pPr marL="2057400" indent="-228600" eaLnBrk="0" hangingPunct="0">
              <a:spcBef>
                <a:spcPct val="20000"/>
              </a:spcBef>
              <a:buChar char="»"/>
              <a:defRPr sz="2000">
                <a:solidFill>
                  <a:schemeClr val="tx1"/>
                </a:solidFill>
                <a:latin typeface="Frutiger LT 47 LightCn" pitchFamily="34" charset="0"/>
              </a:defRPr>
            </a:lvl5pPr>
            <a:lvl6pPr marL="2514600" indent="-228600" eaLnBrk="0" fontAlgn="base" hangingPunct="0">
              <a:spcBef>
                <a:spcPct val="20000"/>
              </a:spcBef>
              <a:spcAft>
                <a:spcPct val="0"/>
              </a:spcAft>
              <a:buChar char="»"/>
              <a:defRPr sz="2000">
                <a:solidFill>
                  <a:schemeClr val="tx1"/>
                </a:solidFill>
                <a:latin typeface="Frutiger LT 47 LightCn" pitchFamily="34" charset="0"/>
              </a:defRPr>
            </a:lvl6pPr>
            <a:lvl7pPr marL="2971800" indent="-228600" eaLnBrk="0" fontAlgn="base" hangingPunct="0">
              <a:spcBef>
                <a:spcPct val="20000"/>
              </a:spcBef>
              <a:spcAft>
                <a:spcPct val="0"/>
              </a:spcAft>
              <a:buChar char="»"/>
              <a:defRPr sz="2000">
                <a:solidFill>
                  <a:schemeClr val="tx1"/>
                </a:solidFill>
                <a:latin typeface="Frutiger LT 47 LightCn" pitchFamily="34" charset="0"/>
              </a:defRPr>
            </a:lvl7pPr>
            <a:lvl8pPr marL="3429000" indent="-228600" eaLnBrk="0" fontAlgn="base" hangingPunct="0">
              <a:spcBef>
                <a:spcPct val="20000"/>
              </a:spcBef>
              <a:spcAft>
                <a:spcPct val="0"/>
              </a:spcAft>
              <a:buChar char="»"/>
              <a:defRPr sz="2000">
                <a:solidFill>
                  <a:schemeClr val="tx1"/>
                </a:solidFill>
                <a:latin typeface="Frutiger LT 47 LightCn" pitchFamily="34" charset="0"/>
              </a:defRPr>
            </a:lvl8pPr>
            <a:lvl9pPr marL="3886200" indent="-228600" eaLnBrk="0" fontAlgn="base" hangingPunct="0">
              <a:spcBef>
                <a:spcPct val="20000"/>
              </a:spcBef>
              <a:spcAft>
                <a:spcPct val="0"/>
              </a:spcAft>
              <a:buChar char="»"/>
              <a:defRPr sz="2000">
                <a:solidFill>
                  <a:schemeClr val="tx1"/>
                </a:solidFill>
                <a:latin typeface="Frutiger LT 47 LightCn" pitchFamily="34" charset="0"/>
              </a:defRPr>
            </a:lvl9pPr>
          </a:lstStyle>
          <a:p>
            <a:pPr algn="ctr" eaLnBrk="1" hangingPunct="1">
              <a:spcBef>
                <a:spcPct val="0"/>
              </a:spcBef>
              <a:buClrTx/>
              <a:buFontTx/>
              <a:buNone/>
            </a:pPr>
            <a:r>
              <a:rPr lang="en-US" altLang="en-US" sz="600" dirty="0">
                <a:latin typeface="Arial" pitchFamily="34" charset="0"/>
              </a:rPr>
              <a:t>Theresia Wynns</a:t>
            </a:r>
          </a:p>
          <a:p>
            <a:pPr algn="ctr" eaLnBrk="1" hangingPunct="1">
              <a:spcBef>
                <a:spcPct val="0"/>
              </a:spcBef>
              <a:buClrTx/>
              <a:buFontTx/>
              <a:buNone/>
            </a:pPr>
            <a:r>
              <a:rPr lang="en-US" altLang="en-US" sz="600" dirty="0">
                <a:latin typeface="Arial" pitchFamily="34" charset="0"/>
              </a:rPr>
              <a:t>Basketball and Soccer</a:t>
            </a:r>
          </a:p>
        </p:txBody>
      </p:sp>
      <p:sp>
        <p:nvSpPr>
          <p:cNvPr id="69" name="TextBox 36">
            <a:extLst>
              <a:ext uri="{FF2B5EF4-FFF2-40B4-BE49-F238E27FC236}">
                <a16:creationId xmlns:a16="http://schemas.microsoft.com/office/drawing/2014/main" id="{6EB8B5EE-3972-4405-9302-3E5B9C3397F9}"/>
              </a:ext>
            </a:extLst>
          </p:cNvPr>
          <p:cNvSpPr txBox="1">
            <a:spLocks noChangeArrowheads="1"/>
          </p:cNvSpPr>
          <p:nvPr/>
        </p:nvSpPr>
        <p:spPr bwMode="auto">
          <a:xfrm>
            <a:off x="3589752" y="5670719"/>
            <a:ext cx="870307"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rgbClr val="003798"/>
              </a:buClr>
              <a:buFont typeface="Wingdings" pitchFamily="2" charset="2"/>
              <a:buChar char="§"/>
              <a:defRPr sz="2800">
                <a:solidFill>
                  <a:schemeClr val="tx1"/>
                </a:solidFill>
                <a:latin typeface="Frutiger LT 47 LightCn" pitchFamily="34" charset="0"/>
              </a:defRPr>
            </a:lvl1pPr>
            <a:lvl2pPr marL="742950" indent="-285750" eaLnBrk="0" hangingPunct="0">
              <a:spcBef>
                <a:spcPct val="20000"/>
              </a:spcBef>
              <a:buClr>
                <a:srgbClr val="D21034"/>
              </a:buClr>
              <a:buChar char="•"/>
              <a:defRPr sz="2600">
                <a:solidFill>
                  <a:schemeClr val="tx1"/>
                </a:solidFill>
                <a:latin typeface="Frutiger LT 47 LightCn" pitchFamily="34" charset="0"/>
              </a:defRPr>
            </a:lvl2pPr>
            <a:lvl3pPr marL="1143000" indent="-228600" eaLnBrk="0" hangingPunct="0">
              <a:spcBef>
                <a:spcPct val="20000"/>
              </a:spcBef>
              <a:buClr>
                <a:srgbClr val="FFCE00"/>
              </a:buClr>
              <a:buChar char="•"/>
              <a:defRPr sz="2200">
                <a:solidFill>
                  <a:schemeClr val="tx1"/>
                </a:solidFill>
                <a:latin typeface="Frutiger LT 47 LightCn" pitchFamily="34" charset="0"/>
              </a:defRPr>
            </a:lvl3pPr>
            <a:lvl4pPr marL="1600200" indent="-228600" eaLnBrk="0" hangingPunct="0">
              <a:spcBef>
                <a:spcPct val="20000"/>
              </a:spcBef>
              <a:buChar char="–"/>
              <a:defRPr sz="2000">
                <a:solidFill>
                  <a:schemeClr val="tx1"/>
                </a:solidFill>
                <a:latin typeface="Frutiger LT 47 LightCn" pitchFamily="34" charset="0"/>
              </a:defRPr>
            </a:lvl4pPr>
            <a:lvl5pPr marL="2057400" indent="-228600" eaLnBrk="0" hangingPunct="0">
              <a:spcBef>
                <a:spcPct val="20000"/>
              </a:spcBef>
              <a:buChar char="»"/>
              <a:defRPr sz="2000">
                <a:solidFill>
                  <a:schemeClr val="tx1"/>
                </a:solidFill>
                <a:latin typeface="Frutiger LT 47 LightCn" pitchFamily="34" charset="0"/>
              </a:defRPr>
            </a:lvl5pPr>
            <a:lvl6pPr marL="2514600" indent="-228600" eaLnBrk="0" fontAlgn="base" hangingPunct="0">
              <a:spcBef>
                <a:spcPct val="20000"/>
              </a:spcBef>
              <a:spcAft>
                <a:spcPct val="0"/>
              </a:spcAft>
              <a:buChar char="»"/>
              <a:defRPr sz="2000">
                <a:solidFill>
                  <a:schemeClr val="tx1"/>
                </a:solidFill>
                <a:latin typeface="Frutiger LT 47 LightCn" pitchFamily="34" charset="0"/>
              </a:defRPr>
            </a:lvl6pPr>
            <a:lvl7pPr marL="2971800" indent="-228600" eaLnBrk="0" fontAlgn="base" hangingPunct="0">
              <a:spcBef>
                <a:spcPct val="20000"/>
              </a:spcBef>
              <a:spcAft>
                <a:spcPct val="0"/>
              </a:spcAft>
              <a:buChar char="»"/>
              <a:defRPr sz="2000">
                <a:solidFill>
                  <a:schemeClr val="tx1"/>
                </a:solidFill>
                <a:latin typeface="Frutiger LT 47 LightCn" pitchFamily="34" charset="0"/>
              </a:defRPr>
            </a:lvl7pPr>
            <a:lvl8pPr marL="3429000" indent="-228600" eaLnBrk="0" fontAlgn="base" hangingPunct="0">
              <a:spcBef>
                <a:spcPct val="20000"/>
              </a:spcBef>
              <a:spcAft>
                <a:spcPct val="0"/>
              </a:spcAft>
              <a:buChar char="»"/>
              <a:defRPr sz="2000">
                <a:solidFill>
                  <a:schemeClr val="tx1"/>
                </a:solidFill>
                <a:latin typeface="Frutiger LT 47 LightCn" pitchFamily="34" charset="0"/>
              </a:defRPr>
            </a:lvl8pPr>
            <a:lvl9pPr marL="3886200" indent="-228600" eaLnBrk="0" fontAlgn="base" hangingPunct="0">
              <a:spcBef>
                <a:spcPct val="20000"/>
              </a:spcBef>
              <a:spcAft>
                <a:spcPct val="0"/>
              </a:spcAft>
              <a:buChar char="»"/>
              <a:defRPr sz="2000">
                <a:solidFill>
                  <a:schemeClr val="tx1"/>
                </a:solidFill>
                <a:latin typeface="Frutiger LT 47 LightCn" pitchFamily="34" charset="0"/>
              </a:defRPr>
            </a:lvl9pPr>
          </a:lstStyle>
          <a:p>
            <a:pPr algn="ctr" eaLnBrk="1" hangingPunct="1">
              <a:spcBef>
                <a:spcPct val="0"/>
              </a:spcBef>
              <a:buClrTx/>
              <a:buFontTx/>
              <a:buNone/>
            </a:pPr>
            <a:r>
              <a:rPr lang="en-US" altLang="en-US" sz="600" dirty="0">
                <a:latin typeface="Arial" pitchFamily="34" charset="0"/>
              </a:rPr>
              <a:t>Sandy Searcy</a:t>
            </a:r>
          </a:p>
          <a:p>
            <a:pPr algn="ctr" eaLnBrk="1" hangingPunct="1">
              <a:spcBef>
                <a:spcPct val="0"/>
              </a:spcBef>
              <a:buClrTx/>
              <a:buFontTx/>
              <a:buNone/>
            </a:pPr>
            <a:r>
              <a:rPr lang="en-US" altLang="en-US" sz="600" dirty="0">
                <a:latin typeface="Arial" pitchFamily="34" charset="0"/>
              </a:rPr>
              <a:t>Softball and Swimming &amp; Diving</a:t>
            </a:r>
          </a:p>
        </p:txBody>
      </p:sp>
      <p:pic>
        <p:nvPicPr>
          <p:cNvPr id="70" name="Picture 69" descr="A person smiling for the camera&#10;&#10;Description generated with very high confidence">
            <a:extLst>
              <a:ext uri="{FF2B5EF4-FFF2-40B4-BE49-F238E27FC236}">
                <a16:creationId xmlns:a16="http://schemas.microsoft.com/office/drawing/2014/main" id="{537A8FF2-7857-4257-8147-B3B9CDF011F5}"/>
              </a:ext>
            </a:extLst>
          </p:cNvPr>
          <p:cNvPicPr>
            <a:picLocks noChangeAspect="1"/>
          </p:cNvPicPr>
          <p:nvPr/>
        </p:nvPicPr>
        <p:blipFill rotWithShape="1">
          <a:blip r:embed="rId9" cstate="print">
            <a:extLst>
              <a:ext uri="{28A0092B-C50C-407E-A947-70E740481C1C}">
                <a14:useLocalDpi xmlns:a14="http://schemas.microsoft.com/office/drawing/2010/main" val="0"/>
              </a:ext>
            </a:extLst>
          </a:blip>
          <a:srcRect t="12455" b="17315"/>
          <a:stretch/>
        </p:blipFill>
        <p:spPr>
          <a:xfrm>
            <a:off x="1734255" y="4612004"/>
            <a:ext cx="957624" cy="1016803"/>
          </a:xfrm>
          <a:prstGeom prst="rect">
            <a:avLst/>
          </a:prstGeom>
        </p:spPr>
      </p:pic>
      <p:pic>
        <p:nvPicPr>
          <p:cNvPr id="71" name="Picture 70" descr="A person smiling for the camera&#10;&#10;Description generated with very high confidence">
            <a:extLst>
              <a:ext uri="{FF2B5EF4-FFF2-40B4-BE49-F238E27FC236}">
                <a16:creationId xmlns:a16="http://schemas.microsoft.com/office/drawing/2014/main" id="{3F4B7749-FD50-482E-80DC-07B5BBC79353}"/>
              </a:ext>
            </a:extLst>
          </p:cNvPr>
          <p:cNvPicPr>
            <a:picLocks noChangeAspect="1"/>
          </p:cNvPicPr>
          <p:nvPr/>
        </p:nvPicPr>
        <p:blipFill rotWithShape="1">
          <a:blip r:embed="rId10" cstate="print">
            <a:extLst>
              <a:ext uri="{28A0092B-C50C-407E-A947-70E740481C1C}">
                <a14:useLocalDpi xmlns:a14="http://schemas.microsoft.com/office/drawing/2010/main" val="0"/>
              </a:ext>
            </a:extLst>
          </a:blip>
          <a:srcRect l="20386" t="2781" r="16950" b="25344"/>
          <a:stretch/>
        </p:blipFill>
        <p:spPr>
          <a:xfrm>
            <a:off x="5408294" y="4616446"/>
            <a:ext cx="875046" cy="1014953"/>
          </a:xfrm>
          <a:prstGeom prst="rect">
            <a:avLst/>
          </a:prstGeom>
        </p:spPr>
      </p:pic>
    </p:spTree>
    <p:extLst>
      <p:ext uri="{BB962C8B-B14F-4D97-AF65-F5344CB8AC3E}">
        <p14:creationId xmlns:p14="http://schemas.microsoft.com/office/powerpoint/2010/main" val="27482932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National Federation of </a:t>
            </a:r>
            <a:br>
              <a:rPr lang="en-US"/>
            </a:br>
            <a:r>
              <a:rPr lang="en-US"/>
              <a:t>State High School Associations</a:t>
            </a:r>
            <a:endParaRPr lang="en-US" dirty="0"/>
          </a:p>
        </p:txBody>
      </p:sp>
      <p:sp>
        <p:nvSpPr>
          <p:cNvPr id="3" name="Content Placeholder 2"/>
          <p:cNvSpPr>
            <a:spLocks noGrp="1"/>
          </p:cNvSpPr>
          <p:nvPr>
            <p:ph idx="1"/>
          </p:nvPr>
        </p:nvSpPr>
        <p:spPr>
          <a:xfrm>
            <a:off x="1100139" y="1989138"/>
            <a:ext cx="6332098" cy="4338637"/>
          </a:xfrm>
        </p:spPr>
        <p:txBody>
          <a:bodyPr/>
          <a:lstStyle/>
          <a:p>
            <a:r>
              <a:rPr lang="en-US" dirty="0"/>
              <a:t>The NFHS writes playing rules for 17 sports for boys and girls at the high school level.</a:t>
            </a:r>
          </a:p>
          <a:p>
            <a:pPr lvl="1"/>
            <a:r>
              <a:rPr lang="en-US" dirty="0"/>
              <a:t>Publishes 4 million pieces of materials annually.</a:t>
            </a:r>
          </a:p>
          <a:p>
            <a:endParaRPr lang="en-US" dirty="0"/>
          </a:p>
          <a:p>
            <a:endParaRPr lang="en-US" dirty="0"/>
          </a:p>
        </p:txBody>
      </p:sp>
      <p:sp>
        <p:nvSpPr>
          <p:cNvPr id="4" name="Footer Placeholder 3"/>
          <p:cNvSpPr>
            <a:spLocks noGrp="1"/>
          </p:cNvSpPr>
          <p:nvPr>
            <p:ph type="ftr" sz="quarter" idx="11"/>
          </p:nvPr>
        </p:nvSpPr>
        <p:spPr/>
        <p:txBody>
          <a:bodyPr/>
          <a:lstStyle/>
          <a:p>
            <a:r>
              <a:rPr lang="en-US"/>
              <a:t>www.nfhs.org</a:t>
            </a:r>
            <a:endParaRPr lang="en-US" dirty="0"/>
          </a:p>
        </p:txBody>
      </p:sp>
      <p:pic>
        <p:nvPicPr>
          <p:cNvPr id="23" name="Picture 22" descr="A group of people standing in front of a crowd&#10;&#10;Description generated with high confidence">
            <a:extLst>
              <a:ext uri="{FF2B5EF4-FFF2-40B4-BE49-F238E27FC236}">
                <a16:creationId xmlns:a16="http://schemas.microsoft.com/office/drawing/2014/main" id="{B8A81A4C-C743-41EF-AFF4-F612DC85FB7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96069" y="3904910"/>
            <a:ext cx="867460" cy="1170485"/>
          </a:xfrm>
          <a:prstGeom prst="rect">
            <a:avLst/>
          </a:prstGeom>
          <a:ln w="3175">
            <a:solidFill>
              <a:schemeClr val="tx1"/>
            </a:solidFill>
          </a:ln>
        </p:spPr>
      </p:pic>
      <p:pic>
        <p:nvPicPr>
          <p:cNvPr id="24" name="Picture 23" descr="A picture containing tennis, player, person&#10;&#10;Description generated with high confidence">
            <a:extLst>
              <a:ext uri="{FF2B5EF4-FFF2-40B4-BE49-F238E27FC236}">
                <a16:creationId xmlns:a16="http://schemas.microsoft.com/office/drawing/2014/main" id="{F9B7EB87-CA24-48D8-A7CB-1B6241A3D58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049217" y="3904910"/>
            <a:ext cx="866160" cy="1170485"/>
          </a:xfrm>
          <a:prstGeom prst="rect">
            <a:avLst/>
          </a:prstGeom>
          <a:ln w="3175">
            <a:solidFill>
              <a:schemeClr val="tx1"/>
            </a:solidFill>
          </a:ln>
        </p:spPr>
      </p:pic>
      <p:pic>
        <p:nvPicPr>
          <p:cNvPr id="41" name="Picture 40" descr="A person standing in front of a crowd&#10;&#10;Description generated with high confidence">
            <a:extLst>
              <a:ext uri="{FF2B5EF4-FFF2-40B4-BE49-F238E27FC236}">
                <a16:creationId xmlns:a16="http://schemas.microsoft.com/office/drawing/2014/main" id="{A3FFA806-2720-4148-8E50-3A770D7C43A8}"/>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101065" y="3904911"/>
            <a:ext cx="867460" cy="1170485"/>
          </a:xfrm>
          <a:prstGeom prst="rect">
            <a:avLst/>
          </a:prstGeom>
          <a:ln w="3175">
            <a:solidFill>
              <a:schemeClr val="tx1"/>
            </a:solidFill>
          </a:ln>
        </p:spPr>
      </p:pic>
      <p:pic>
        <p:nvPicPr>
          <p:cNvPr id="42" name="Picture 41" descr="A close up of a sign&#10;&#10;Description generated with high confidence">
            <a:extLst>
              <a:ext uri="{FF2B5EF4-FFF2-40B4-BE49-F238E27FC236}">
                <a16:creationId xmlns:a16="http://schemas.microsoft.com/office/drawing/2014/main" id="{96CCDF5B-34CD-4A8F-ADFB-1CA0209F5789}"/>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161672" y="3904911"/>
            <a:ext cx="866160" cy="1170485"/>
          </a:xfrm>
          <a:prstGeom prst="rect">
            <a:avLst/>
          </a:prstGeom>
          <a:ln w="3175">
            <a:solidFill>
              <a:schemeClr val="tx1"/>
            </a:solidFill>
          </a:ln>
        </p:spPr>
      </p:pic>
      <p:pic>
        <p:nvPicPr>
          <p:cNvPr id="43" name="Picture 42" descr="A picture containing text&#10;&#10;Description generated with high confidence">
            <a:extLst>
              <a:ext uri="{FF2B5EF4-FFF2-40B4-BE49-F238E27FC236}">
                <a16:creationId xmlns:a16="http://schemas.microsoft.com/office/drawing/2014/main" id="{7E781187-8544-4310-A60A-522B4723AC5D}"/>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229297" y="3904912"/>
            <a:ext cx="863558" cy="1170485"/>
          </a:xfrm>
          <a:prstGeom prst="rect">
            <a:avLst/>
          </a:prstGeom>
          <a:ln w="3175">
            <a:solidFill>
              <a:schemeClr val="tx1"/>
            </a:solidFill>
          </a:ln>
        </p:spPr>
      </p:pic>
      <p:pic>
        <p:nvPicPr>
          <p:cNvPr id="44" name="Picture 43" descr="A group of people standing in front of a crowd posing for the camera&#10;&#10;Description generated with high confidence">
            <a:extLst>
              <a:ext uri="{FF2B5EF4-FFF2-40B4-BE49-F238E27FC236}">
                <a16:creationId xmlns:a16="http://schemas.microsoft.com/office/drawing/2014/main" id="{783B7E78-53A3-4726-AD44-52F4DEE2029C}"/>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294320" y="3904913"/>
            <a:ext cx="866160" cy="1170485"/>
          </a:xfrm>
          <a:prstGeom prst="rect">
            <a:avLst/>
          </a:prstGeom>
          <a:ln w="3175">
            <a:solidFill>
              <a:schemeClr val="tx1"/>
            </a:solidFill>
          </a:ln>
        </p:spPr>
      </p:pic>
      <p:pic>
        <p:nvPicPr>
          <p:cNvPr id="45" name="Picture 44" descr="A picture containing water sport, sport&#10;&#10;Description generated with high confidence">
            <a:extLst>
              <a:ext uri="{FF2B5EF4-FFF2-40B4-BE49-F238E27FC236}">
                <a16:creationId xmlns:a16="http://schemas.microsoft.com/office/drawing/2014/main" id="{1C3F064D-7E8E-43D1-B9DB-991D5C2262F3}"/>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2352326" y="3904913"/>
            <a:ext cx="868761" cy="1170485"/>
          </a:xfrm>
          <a:prstGeom prst="rect">
            <a:avLst/>
          </a:prstGeom>
          <a:ln w="3175">
            <a:solidFill>
              <a:schemeClr val="tx1"/>
            </a:solidFill>
          </a:ln>
        </p:spPr>
      </p:pic>
      <p:pic>
        <p:nvPicPr>
          <p:cNvPr id="46" name="Picture 45" descr="A person standing in front of a crowd&#10;&#10;Description generated with high confidence">
            <a:extLst>
              <a:ext uri="{FF2B5EF4-FFF2-40B4-BE49-F238E27FC236}">
                <a16:creationId xmlns:a16="http://schemas.microsoft.com/office/drawing/2014/main" id="{59D6B1E5-B9E8-4122-B2A8-B556C7F3289A}"/>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1415229" y="3904913"/>
            <a:ext cx="867460" cy="1170485"/>
          </a:xfrm>
          <a:prstGeom prst="rect">
            <a:avLst/>
          </a:prstGeom>
          <a:ln w="3175">
            <a:solidFill>
              <a:schemeClr val="tx1"/>
            </a:solidFill>
          </a:ln>
        </p:spPr>
      </p:pic>
      <p:pic>
        <p:nvPicPr>
          <p:cNvPr id="47" name="Picture 46" descr="A picture containing person, man, sport&#10;&#10;Description generated with high confidence">
            <a:extLst>
              <a:ext uri="{FF2B5EF4-FFF2-40B4-BE49-F238E27FC236}">
                <a16:creationId xmlns:a16="http://schemas.microsoft.com/office/drawing/2014/main" id="{DE7D37C8-A02A-4602-BF6F-638AEB5AB387}"/>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1413928" y="5157282"/>
            <a:ext cx="868761" cy="1170485"/>
          </a:xfrm>
          <a:prstGeom prst="rect">
            <a:avLst/>
          </a:prstGeom>
          <a:ln w="3175">
            <a:solidFill>
              <a:schemeClr val="tx1"/>
            </a:solidFill>
          </a:ln>
        </p:spPr>
      </p:pic>
      <p:pic>
        <p:nvPicPr>
          <p:cNvPr id="50" name="Picture 49" descr="A picture containing tennis, outdoor, player, track and field&#10;&#10;Description generated with very high confidence">
            <a:extLst>
              <a:ext uri="{FF2B5EF4-FFF2-40B4-BE49-F238E27FC236}">
                <a16:creationId xmlns:a16="http://schemas.microsoft.com/office/drawing/2014/main" id="{62328832-EAD5-491D-9E20-A4D960BBEEA6}"/>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2357966" y="5157282"/>
            <a:ext cx="867460" cy="1170485"/>
          </a:xfrm>
          <a:prstGeom prst="rect">
            <a:avLst/>
          </a:prstGeom>
          <a:ln w="3175">
            <a:solidFill>
              <a:schemeClr val="tx1"/>
            </a:solidFill>
          </a:ln>
        </p:spPr>
      </p:pic>
      <p:pic>
        <p:nvPicPr>
          <p:cNvPr id="51" name="Picture 50" descr="A person holding a sign&#10;&#10;Description generated with high confidence">
            <a:extLst>
              <a:ext uri="{FF2B5EF4-FFF2-40B4-BE49-F238E27FC236}">
                <a16:creationId xmlns:a16="http://schemas.microsoft.com/office/drawing/2014/main" id="{FF92A6EF-7BAD-4383-85C0-0CBF35F440DD}"/>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3294321" y="5157282"/>
            <a:ext cx="866159" cy="1170485"/>
          </a:xfrm>
          <a:prstGeom prst="rect">
            <a:avLst/>
          </a:prstGeom>
          <a:ln w="3175">
            <a:solidFill>
              <a:schemeClr val="tx1"/>
            </a:solidFill>
          </a:ln>
        </p:spPr>
      </p:pic>
      <p:pic>
        <p:nvPicPr>
          <p:cNvPr id="52" name="Picture 51" descr="A person holding a sign in front of a crowd&#10;&#10;Description generated with high confidence">
            <a:extLst>
              <a:ext uri="{FF2B5EF4-FFF2-40B4-BE49-F238E27FC236}">
                <a16:creationId xmlns:a16="http://schemas.microsoft.com/office/drawing/2014/main" id="{6B0B78E5-0A03-498E-8686-9803BAB6E518}"/>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4229297" y="5157285"/>
            <a:ext cx="871362" cy="1170485"/>
          </a:xfrm>
          <a:prstGeom prst="rect">
            <a:avLst/>
          </a:prstGeom>
          <a:ln w="3175">
            <a:solidFill>
              <a:schemeClr val="tx1"/>
            </a:solidFill>
          </a:ln>
        </p:spPr>
      </p:pic>
      <p:pic>
        <p:nvPicPr>
          <p:cNvPr id="53" name="Picture 52" descr="A picture containing person, sport, man, player&#10;&#10;Description generated with high confidence">
            <a:extLst>
              <a:ext uri="{FF2B5EF4-FFF2-40B4-BE49-F238E27FC236}">
                <a16:creationId xmlns:a16="http://schemas.microsoft.com/office/drawing/2014/main" id="{C8E940CE-CC5D-4D94-A2BD-92EF2D603818}"/>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5171405" y="5157286"/>
            <a:ext cx="868761" cy="1170485"/>
          </a:xfrm>
          <a:prstGeom prst="rect">
            <a:avLst/>
          </a:prstGeom>
          <a:ln w="3175">
            <a:solidFill>
              <a:schemeClr val="tx1"/>
            </a:solidFill>
          </a:ln>
        </p:spPr>
      </p:pic>
      <p:pic>
        <p:nvPicPr>
          <p:cNvPr id="54" name="Picture 53" descr="A picture containing grass, track and field, person, outdoor&#10;&#10;Description generated with very high confidence">
            <a:extLst>
              <a:ext uri="{FF2B5EF4-FFF2-40B4-BE49-F238E27FC236}">
                <a16:creationId xmlns:a16="http://schemas.microsoft.com/office/drawing/2014/main" id="{56376897-4382-427C-A778-E7F35CD7C616}"/>
              </a:ext>
            </a:extLst>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6110912" y="5157286"/>
            <a:ext cx="867460" cy="1170485"/>
          </a:xfrm>
          <a:prstGeom prst="rect">
            <a:avLst/>
          </a:prstGeom>
          <a:ln w="3175">
            <a:solidFill>
              <a:schemeClr val="tx1"/>
            </a:solidFill>
          </a:ln>
        </p:spPr>
      </p:pic>
      <p:pic>
        <p:nvPicPr>
          <p:cNvPr id="55" name="Picture 54" descr="A person standing in front of a crowd&#10;&#10;Description generated with very high confidence">
            <a:extLst>
              <a:ext uri="{FF2B5EF4-FFF2-40B4-BE49-F238E27FC236}">
                <a16:creationId xmlns:a16="http://schemas.microsoft.com/office/drawing/2014/main" id="{CC34C293-F755-4B59-B6B0-89DFBC6A8C73}"/>
              </a:ext>
            </a:extLst>
          </p:cNvPr>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7047267" y="5157290"/>
            <a:ext cx="870061" cy="1170485"/>
          </a:xfrm>
          <a:prstGeom prst="rect">
            <a:avLst/>
          </a:prstGeom>
          <a:ln w="3175">
            <a:solidFill>
              <a:schemeClr val="tx1"/>
            </a:solidFill>
          </a:ln>
        </p:spPr>
      </p:pic>
      <p:pic>
        <p:nvPicPr>
          <p:cNvPr id="56" name="Picture 55" descr="A picture containing track and field, sport&#10;&#10;Description generated with very high confidence">
            <a:extLst>
              <a:ext uri="{FF2B5EF4-FFF2-40B4-BE49-F238E27FC236}">
                <a16:creationId xmlns:a16="http://schemas.microsoft.com/office/drawing/2014/main" id="{D6557333-CB68-4363-91D1-D9A622F1AE85}"/>
              </a:ext>
            </a:extLst>
          </p:cNvPr>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7985473" y="5157286"/>
            <a:ext cx="866160" cy="1170485"/>
          </a:xfrm>
          <a:prstGeom prst="rect">
            <a:avLst/>
          </a:prstGeom>
          <a:ln w="3175">
            <a:solidFill>
              <a:schemeClr val="tx1"/>
            </a:solidFill>
          </a:ln>
        </p:spPr>
      </p:pic>
      <p:pic>
        <p:nvPicPr>
          <p:cNvPr id="58" name="Picture 57" descr="A group of people near a sign&#10;&#10;Description generated with high confidence">
            <a:extLst>
              <a:ext uri="{FF2B5EF4-FFF2-40B4-BE49-F238E27FC236}">
                <a16:creationId xmlns:a16="http://schemas.microsoft.com/office/drawing/2014/main" id="{44808298-85E6-4098-BBB6-F5B042E6AEC0}"/>
              </a:ext>
            </a:extLst>
          </p:cNvPr>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rot="514333">
            <a:off x="7858539" y="1719226"/>
            <a:ext cx="1026022" cy="1300133"/>
          </a:xfrm>
          <a:prstGeom prst="rect">
            <a:avLst/>
          </a:prstGeom>
        </p:spPr>
      </p:pic>
      <p:pic>
        <p:nvPicPr>
          <p:cNvPr id="59" name="Picture 58" descr="A sign on the side of the street&#10;&#10;Description generated with very high confidence">
            <a:extLst>
              <a:ext uri="{FF2B5EF4-FFF2-40B4-BE49-F238E27FC236}">
                <a16:creationId xmlns:a16="http://schemas.microsoft.com/office/drawing/2014/main" id="{ED6B3F2B-3D36-4486-8F0F-843F8F53A518}"/>
              </a:ext>
            </a:extLst>
          </p:cNvPr>
          <p:cNvPicPr>
            <a:picLocks noChangeAspect="1"/>
          </p:cNvPicPr>
          <p:nvPr/>
        </p:nvPicPr>
        <p:blipFill>
          <a:blip r:embed="rId20" cstate="print">
            <a:extLst>
              <a:ext uri="{28A0092B-C50C-407E-A947-70E740481C1C}">
                <a14:useLocalDpi xmlns:a14="http://schemas.microsoft.com/office/drawing/2010/main" val="0"/>
              </a:ext>
            </a:extLst>
          </a:blip>
          <a:stretch>
            <a:fillRect/>
          </a:stretch>
        </p:blipFill>
        <p:spPr>
          <a:xfrm rot="21052142">
            <a:off x="7289933" y="2425820"/>
            <a:ext cx="1025660" cy="1300133"/>
          </a:xfrm>
          <a:prstGeom prst="rect">
            <a:avLst/>
          </a:prstGeom>
        </p:spPr>
      </p:pic>
    </p:spTree>
    <p:extLst>
      <p:ext uri="{BB962C8B-B14F-4D97-AF65-F5344CB8AC3E}">
        <p14:creationId xmlns:p14="http://schemas.microsoft.com/office/powerpoint/2010/main" val="769256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NFHS Rules Book as e-Books </a:t>
            </a:r>
          </a:p>
        </p:txBody>
      </p:sp>
      <p:sp>
        <p:nvSpPr>
          <p:cNvPr id="3" name="Content Placeholder 2"/>
          <p:cNvSpPr>
            <a:spLocks noGrp="1"/>
          </p:cNvSpPr>
          <p:nvPr>
            <p:ph sz="half" idx="2"/>
          </p:nvPr>
        </p:nvSpPr>
        <p:spPr>
          <a:xfrm>
            <a:off x="4997526" y="1950044"/>
            <a:ext cx="4038600" cy="4525963"/>
          </a:xfrm>
        </p:spPr>
        <p:txBody>
          <a:bodyPr/>
          <a:lstStyle/>
          <a:p>
            <a:r>
              <a:rPr lang="en-US" dirty="0"/>
              <a:t>E-books features:</a:t>
            </a:r>
          </a:p>
          <a:p>
            <a:pPr lvl="1"/>
            <a:r>
              <a:rPr lang="en-US" dirty="0"/>
              <a:t>Searchable</a:t>
            </a:r>
          </a:p>
          <a:p>
            <a:pPr lvl="1"/>
            <a:r>
              <a:rPr lang="en-US" dirty="0"/>
              <a:t>Highlight areas of interest</a:t>
            </a:r>
          </a:p>
          <a:p>
            <a:pPr lvl="1"/>
            <a:r>
              <a:rPr lang="en-US" dirty="0"/>
              <a:t>Make notes</a:t>
            </a:r>
          </a:p>
          <a:p>
            <a:pPr lvl="1"/>
            <a:r>
              <a:rPr lang="en-US" dirty="0"/>
              <a:t>Desktop laptop availability</a:t>
            </a:r>
          </a:p>
          <a:p>
            <a:pPr lvl="1"/>
            <a:r>
              <a:rPr lang="en-US" dirty="0"/>
              <a:t>Easy navigation</a:t>
            </a:r>
          </a:p>
          <a:p>
            <a:pPr lvl="1"/>
            <a:r>
              <a:rPr lang="en-US" dirty="0"/>
              <a:t>Adjustable viewing size</a:t>
            </a:r>
          </a:p>
          <a:p>
            <a:pPr lvl="1"/>
            <a:r>
              <a:rPr lang="en-US" dirty="0"/>
              <a:t>Immediate availability</a:t>
            </a:r>
          </a:p>
        </p:txBody>
      </p:sp>
      <p:sp>
        <p:nvSpPr>
          <p:cNvPr id="4" name="Footer Placeholder 3"/>
          <p:cNvSpPr>
            <a:spLocks noGrp="1"/>
          </p:cNvSpPr>
          <p:nvPr>
            <p:ph type="ftr" sz="quarter" idx="11"/>
          </p:nvPr>
        </p:nvSpPr>
        <p:spPr/>
        <p:txBody>
          <a:bodyPr/>
          <a:lstStyle/>
          <a:p>
            <a:pPr>
              <a:defRPr/>
            </a:pPr>
            <a:r>
              <a:rPr lang="en-US" dirty="0"/>
              <a:t>www.nfhs.org</a:t>
            </a:r>
          </a:p>
        </p:txBody>
      </p:sp>
      <p:pic>
        <p:nvPicPr>
          <p:cNvPr id="8" name="Picture 7" descr="A screenshot of a cell phone&#10;&#10;Description generated with high confidence">
            <a:extLst>
              <a:ext uri="{FF2B5EF4-FFF2-40B4-BE49-F238E27FC236}">
                <a16:creationId xmlns:a16="http://schemas.microsoft.com/office/drawing/2014/main" id="{7A7A10E6-EB35-4BF7-B29B-4656FF5CBDC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37562" y="1879846"/>
            <a:ext cx="3573462" cy="4640860"/>
          </a:xfrm>
          <a:prstGeom prst="rect">
            <a:avLst/>
          </a:prstGeom>
        </p:spPr>
      </p:pic>
    </p:spTree>
    <p:extLst>
      <p:ext uri="{BB962C8B-B14F-4D97-AF65-F5344CB8AC3E}">
        <p14:creationId xmlns:p14="http://schemas.microsoft.com/office/powerpoint/2010/main" val="11412986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p:txBody>
          <a:bodyPr/>
          <a:lstStyle/>
          <a:p>
            <a:br>
              <a:rPr lang="en-US" altLang="en-US" sz="3200" dirty="0"/>
            </a:br>
            <a:r>
              <a:rPr lang="en-US" altLang="en-US" sz="3200" dirty="0"/>
              <a:t>Guidelines for Schools and state associations for consideration of accommodations</a:t>
            </a:r>
            <a:br>
              <a:rPr lang="en-US" altLang="en-US" dirty="0"/>
            </a:br>
            <a:endParaRPr lang="en-US" altLang="en-US" dirty="0"/>
          </a:p>
        </p:txBody>
      </p:sp>
      <p:pic>
        <p:nvPicPr>
          <p:cNvPr id="6147" name="Picture 2" descr="C:\Users\jhadd\Desktop\Inclusion Guidelines Chart.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29732" y="1937855"/>
            <a:ext cx="4651408" cy="45504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a:extLst>
              <a:ext uri="{FF2B5EF4-FFF2-40B4-BE49-F238E27FC236}">
                <a16:creationId xmlns:a16="http://schemas.microsoft.com/office/drawing/2014/main" id="{9B1E98E1-D15A-42BA-B436-F6743B06A1EE}"/>
              </a:ext>
            </a:extLst>
          </p:cNvPr>
          <p:cNvSpPr>
            <a:spLocks noGrp="1"/>
          </p:cNvSpPr>
          <p:nvPr>
            <p:ph type="ftr" sz="quarter" idx="11"/>
          </p:nvPr>
        </p:nvSpPr>
        <p:spPr>
          <a:xfrm>
            <a:off x="7497763" y="6516688"/>
            <a:ext cx="1493837" cy="303212"/>
          </a:xfrm>
        </p:spPr>
        <p:txBody>
          <a:bodyPr/>
          <a:lstStyle/>
          <a:p>
            <a:pPr>
              <a:defRPr/>
            </a:pPr>
            <a:r>
              <a:rPr lang="en-US" dirty="0"/>
              <a:t>www.nfhs.org</a:t>
            </a:r>
          </a:p>
        </p:txBody>
      </p:sp>
    </p:spTree>
    <p:extLst>
      <p:ext uri="{BB962C8B-B14F-4D97-AF65-F5344CB8AC3E}">
        <p14:creationId xmlns:p14="http://schemas.microsoft.com/office/powerpoint/2010/main" val="1446763632"/>
      </p:ext>
    </p:extLst>
  </p:cSld>
  <p:clrMapOvr>
    <a:masterClrMapping/>
  </p:clrMapOvr>
  <p:transition spd="slow"/>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NFHS WRESTLING </a:t>
            </a:r>
            <a:br>
              <a:rPr lang="en-US" dirty="0"/>
            </a:br>
            <a:r>
              <a:rPr lang="en-US" dirty="0" err="1"/>
              <a:t>rULES</a:t>
            </a:r>
            <a:r>
              <a:rPr lang="en-US" dirty="0"/>
              <a:t> CHANGES</a:t>
            </a:r>
          </a:p>
        </p:txBody>
      </p:sp>
      <p:sp>
        <p:nvSpPr>
          <p:cNvPr id="6" name="Text Placeholder 5"/>
          <p:cNvSpPr>
            <a:spLocks noGrp="1"/>
          </p:cNvSpPr>
          <p:nvPr>
            <p:ph type="body" idx="1"/>
          </p:nvPr>
        </p:nvSpPr>
        <p:spPr>
          <a:xfrm>
            <a:off x="722313" y="2836507"/>
            <a:ext cx="7772400" cy="1570393"/>
          </a:xfrm>
        </p:spPr>
        <p:txBody>
          <a:bodyPr/>
          <a:lstStyle/>
          <a:p>
            <a:endParaRPr lang="en-US" dirty="0"/>
          </a:p>
        </p:txBody>
      </p:sp>
      <p:pic>
        <p:nvPicPr>
          <p:cNvPr id="7" name="Picture 6">
            <a:extLst>
              <a:ext uri="{FF2B5EF4-FFF2-40B4-BE49-F238E27FC236}">
                <a16:creationId xmlns:a16="http://schemas.microsoft.com/office/drawing/2014/main" id="{0258756B-12EC-4C2D-B9DE-38E2A2C62479}"/>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b="35635"/>
          <a:stretch/>
        </p:blipFill>
        <p:spPr>
          <a:xfrm>
            <a:off x="0" y="0"/>
            <a:ext cx="9144000" cy="2836507"/>
          </a:xfrm>
          <a:prstGeom prst="rect">
            <a:avLst/>
          </a:prstGeom>
        </p:spPr>
      </p:pic>
    </p:spTree>
    <p:extLst>
      <p:ext uri="{BB962C8B-B14F-4D97-AF65-F5344CB8AC3E}">
        <p14:creationId xmlns:p14="http://schemas.microsoft.com/office/powerpoint/2010/main" val="41929124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F86347-0B73-4DB2-A963-34401388082F}"/>
              </a:ext>
            </a:extLst>
          </p:cNvPr>
          <p:cNvSpPr>
            <a:spLocks noGrp="1"/>
          </p:cNvSpPr>
          <p:nvPr>
            <p:ph type="title"/>
          </p:nvPr>
        </p:nvSpPr>
        <p:spPr/>
        <p:txBody>
          <a:bodyPr/>
          <a:lstStyle/>
          <a:p>
            <a:r>
              <a:rPr lang="en-US" dirty="0"/>
              <a:t>UNIFORMS</a:t>
            </a:r>
            <a:br>
              <a:rPr lang="en-US" dirty="0"/>
            </a:br>
            <a:r>
              <a:rPr lang="en-US" dirty="0"/>
              <a:t>RULE  4-1-2</a:t>
            </a:r>
          </a:p>
        </p:txBody>
      </p:sp>
      <p:sp>
        <p:nvSpPr>
          <p:cNvPr id="3" name="Content Placeholder 2">
            <a:extLst>
              <a:ext uri="{FF2B5EF4-FFF2-40B4-BE49-F238E27FC236}">
                <a16:creationId xmlns:a16="http://schemas.microsoft.com/office/drawing/2014/main" id="{197EFD14-F77E-46B7-AFDF-F42B02379FE9}"/>
              </a:ext>
            </a:extLst>
          </p:cNvPr>
          <p:cNvSpPr>
            <a:spLocks noGrp="1"/>
          </p:cNvSpPr>
          <p:nvPr>
            <p:ph idx="1"/>
          </p:nvPr>
        </p:nvSpPr>
        <p:spPr>
          <a:xfrm>
            <a:off x="1100138" y="5413971"/>
            <a:ext cx="7875587" cy="913803"/>
          </a:xfrm>
        </p:spPr>
        <p:txBody>
          <a:bodyPr/>
          <a:lstStyle/>
          <a:p>
            <a:pPr marL="0" indent="0">
              <a:buNone/>
            </a:pPr>
            <a:r>
              <a:rPr lang="en-US" sz="1400" dirty="0"/>
              <a:t>Any manufacturer's logo/trademark/reference that appears on the wrestling uniform can be no more than 2 1/4 square inches with no dimension more that 2 1/4 inches and may appear no more than once on each item of uniform apparel (PlayPic A). No additional manufacturer’s logo/trademark nor a promotional reference shall be allowed on the wrestling uniform (PlayPic B).</a:t>
            </a:r>
          </a:p>
        </p:txBody>
      </p:sp>
      <p:sp>
        <p:nvSpPr>
          <p:cNvPr id="4" name="Footer Placeholder 3">
            <a:extLst>
              <a:ext uri="{FF2B5EF4-FFF2-40B4-BE49-F238E27FC236}">
                <a16:creationId xmlns:a16="http://schemas.microsoft.com/office/drawing/2014/main" id="{6791932B-A917-437A-AF5C-2FEFC3497AEB}"/>
              </a:ext>
            </a:extLst>
          </p:cNvPr>
          <p:cNvSpPr>
            <a:spLocks noGrp="1"/>
          </p:cNvSpPr>
          <p:nvPr>
            <p:ph type="ftr" sz="quarter" idx="11"/>
          </p:nvPr>
        </p:nvSpPr>
        <p:spPr/>
        <p:txBody>
          <a:bodyPr/>
          <a:lstStyle/>
          <a:p>
            <a:pPr>
              <a:defRPr/>
            </a:pPr>
            <a:r>
              <a:rPr lang="en-US"/>
              <a:t>www.nfhs.org</a:t>
            </a:r>
          </a:p>
        </p:txBody>
      </p:sp>
      <p:pic>
        <p:nvPicPr>
          <p:cNvPr id="13" name="Picture 12">
            <a:extLst>
              <a:ext uri="{FF2B5EF4-FFF2-40B4-BE49-F238E27FC236}">
                <a16:creationId xmlns:a16="http://schemas.microsoft.com/office/drawing/2014/main" id="{6B09201D-555F-441A-99A2-3612019B739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79024" y="2025631"/>
            <a:ext cx="5998464" cy="3371088"/>
          </a:xfrm>
          <a:prstGeom prst="rect">
            <a:avLst/>
          </a:prstGeom>
        </p:spPr>
      </p:pic>
      <p:sp>
        <p:nvSpPr>
          <p:cNvPr id="14" name="TextBox 13">
            <a:extLst>
              <a:ext uri="{FF2B5EF4-FFF2-40B4-BE49-F238E27FC236}">
                <a16:creationId xmlns:a16="http://schemas.microsoft.com/office/drawing/2014/main" id="{7BBA0868-2F13-459B-9A92-DA92C7BEB89F}"/>
              </a:ext>
            </a:extLst>
          </p:cNvPr>
          <p:cNvSpPr txBox="1"/>
          <p:nvPr/>
        </p:nvSpPr>
        <p:spPr>
          <a:xfrm>
            <a:off x="1918177" y="2220686"/>
            <a:ext cx="342888" cy="369332"/>
          </a:xfrm>
          <a:prstGeom prst="rect">
            <a:avLst/>
          </a:prstGeom>
          <a:noFill/>
        </p:spPr>
        <p:txBody>
          <a:bodyPr wrap="square" rtlCol="0">
            <a:spAutoFit/>
          </a:bodyPr>
          <a:lstStyle/>
          <a:p>
            <a:r>
              <a:rPr lang="en-US" dirty="0"/>
              <a:t>A</a:t>
            </a:r>
          </a:p>
        </p:txBody>
      </p:sp>
      <p:sp>
        <p:nvSpPr>
          <p:cNvPr id="15" name="TextBox 14">
            <a:extLst>
              <a:ext uri="{FF2B5EF4-FFF2-40B4-BE49-F238E27FC236}">
                <a16:creationId xmlns:a16="http://schemas.microsoft.com/office/drawing/2014/main" id="{AD2A5CC9-5EF7-4C57-8794-0B58ACD62A30}"/>
              </a:ext>
            </a:extLst>
          </p:cNvPr>
          <p:cNvSpPr txBox="1"/>
          <p:nvPr/>
        </p:nvSpPr>
        <p:spPr>
          <a:xfrm>
            <a:off x="4926973" y="2220686"/>
            <a:ext cx="288758" cy="369332"/>
          </a:xfrm>
          <a:prstGeom prst="rect">
            <a:avLst/>
          </a:prstGeom>
          <a:noFill/>
        </p:spPr>
        <p:txBody>
          <a:bodyPr wrap="square" rtlCol="0">
            <a:spAutoFit/>
          </a:bodyPr>
          <a:lstStyle/>
          <a:p>
            <a:r>
              <a:rPr lang="en-US" dirty="0"/>
              <a:t>B</a:t>
            </a:r>
          </a:p>
        </p:txBody>
      </p:sp>
    </p:spTree>
    <p:extLst>
      <p:ext uri="{BB962C8B-B14F-4D97-AF65-F5344CB8AC3E}">
        <p14:creationId xmlns:p14="http://schemas.microsoft.com/office/powerpoint/2010/main" val="38175784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3AEDC9-5904-4B36-A013-3C540C38B012}"/>
              </a:ext>
            </a:extLst>
          </p:cNvPr>
          <p:cNvSpPr>
            <a:spLocks noGrp="1"/>
          </p:cNvSpPr>
          <p:nvPr>
            <p:ph type="title"/>
          </p:nvPr>
        </p:nvSpPr>
        <p:spPr/>
        <p:txBody>
          <a:bodyPr/>
          <a:lstStyle/>
          <a:p>
            <a:r>
              <a:rPr lang="en-US" dirty="0"/>
              <a:t>Uniforms </a:t>
            </a:r>
            <a:br>
              <a:rPr lang="en-US" dirty="0"/>
            </a:br>
            <a:r>
              <a:rPr lang="en-US" dirty="0"/>
              <a:t>rule 4-1-2</a:t>
            </a:r>
          </a:p>
        </p:txBody>
      </p:sp>
      <p:sp>
        <p:nvSpPr>
          <p:cNvPr id="3" name="Content Placeholder 2">
            <a:extLst>
              <a:ext uri="{FF2B5EF4-FFF2-40B4-BE49-F238E27FC236}">
                <a16:creationId xmlns:a16="http://schemas.microsoft.com/office/drawing/2014/main" id="{618A2CDB-6C41-429B-8CBE-D057C8109CAE}"/>
              </a:ext>
            </a:extLst>
          </p:cNvPr>
          <p:cNvSpPr>
            <a:spLocks noGrp="1"/>
          </p:cNvSpPr>
          <p:nvPr>
            <p:ph idx="1"/>
          </p:nvPr>
        </p:nvSpPr>
        <p:spPr/>
        <p:txBody>
          <a:bodyPr/>
          <a:lstStyle/>
          <a:p>
            <a:r>
              <a:rPr lang="en-US" sz="2800" b="1" dirty="0"/>
              <a:t>ART. 2 . . . </a:t>
            </a:r>
            <a:r>
              <a:rPr lang="en-US" sz="2800" dirty="0"/>
              <a:t>Any manufacturer's logo/trademark/reference that appears on the wrestling uniform can be no more than 2 1/4 square inches with no dimension more that 2 1/4 inches and may appear no more than once on each item of uniform apparel. </a:t>
            </a:r>
            <a:r>
              <a:rPr lang="en-US" sz="2800" u="sng" dirty="0"/>
              <a:t>No additional manufacturer’s logo/trademark nor a promotional reference shall be allowed on the wrestling uniform.</a:t>
            </a:r>
          </a:p>
          <a:p>
            <a:endParaRPr lang="en-US" dirty="0"/>
          </a:p>
        </p:txBody>
      </p:sp>
      <p:sp>
        <p:nvSpPr>
          <p:cNvPr id="4" name="Footer Placeholder 3">
            <a:extLst>
              <a:ext uri="{FF2B5EF4-FFF2-40B4-BE49-F238E27FC236}">
                <a16:creationId xmlns:a16="http://schemas.microsoft.com/office/drawing/2014/main" id="{1CC1B1DF-6305-4C92-9513-54179351738A}"/>
              </a:ext>
            </a:extLst>
          </p:cNvPr>
          <p:cNvSpPr>
            <a:spLocks noGrp="1"/>
          </p:cNvSpPr>
          <p:nvPr>
            <p:ph type="ftr" sz="quarter" idx="11"/>
          </p:nvPr>
        </p:nvSpPr>
        <p:spPr/>
        <p:txBody>
          <a:bodyPr/>
          <a:lstStyle/>
          <a:p>
            <a:pPr>
              <a:defRPr/>
            </a:pPr>
            <a:r>
              <a:rPr lang="en-US"/>
              <a:t>www.nfhs.org</a:t>
            </a:r>
          </a:p>
        </p:txBody>
      </p:sp>
    </p:spTree>
    <p:extLst>
      <p:ext uri="{BB962C8B-B14F-4D97-AF65-F5344CB8AC3E}">
        <p14:creationId xmlns:p14="http://schemas.microsoft.com/office/powerpoint/2010/main" val="33653345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1C9348-3AC3-4D67-BA32-F04C7CA5C2DC}"/>
              </a:ext>
            </a:extLst>
          </p:cNvPr>
          <p:cNvSpPr>
            <a:spLocks noGrp="1"/>
          </p:cNvSpPr>
          <p:nvPr>
            <p:ph type="title"/>
          </p:nvPr>
        </p:nvSpPr>
        <p:spPr/>
        <p:txBody>
          <a:bodyPr/>
          <a:lstStyle/>
          <a:p>
            <a:r>
              <a:rPr lang="en-US" dirty="0"/>
              <a:t>Uniforms </a:t>
            </a:r>
            <a:br>
              <a:rPr lang="en-US" dirty="0"/>
            </a:br>
            <a:r>
              <a:rPr lang="en-US" dirty="0"/>
              <a:t>rule 4-1-2</a:t>
            </a:r>
          </a:p>
        </p:txBody>
      </p:sp>
      <p:sp>
        <p:nvSpPr>
          <p:cNvPr id="3" name="Content Placeholder 2">
            <a:extLst>
              <a:ext uri="{FF2B5EF4-FFF2-40B4-BE49-F238E27FC236}">
                <a16:creationId xmlns:a16="http://schemas.microsoft.com/office/drawing/2014/main" id="{C610F7E3-2345-4ABD-980B-76DE7B4718EE}"/>
              </a:ext>
            </a:extLst>
          </p:cNvPr>
          <p:cNvSpPr>
            <a:spLocks noGrp="1"/>
          </p:cNvSpPr>
          <p:nvPr>
            <p:ph idx="1"/>
          </p:nvPr>
        </p:nvSpPr>
        <p:spPr/>
        <p:txBody>
          <a:bodyPr/>
          <a:lstStyle/>
          <a:p>
            <a:r>
              <a:rPr lang="en-US" b="1" dirty="0"/>
              <a:t>Rationale:</a:t>
            </a:r>
          </a:p>
          <a:p>
            <a:pPr marL="0" indent="0">
              <a:buNone/>
            </a:pPr>
            <a:r>
              <a:rPr lang="en-US" dirty="0"/>
              <a:t>Additional logos, trademarks and promotional markings are frequently being applied to the wrestling uniform. This rule allows for minimal disruption of the sanctity of the wrestling uniform and attempts to prevent the exploitation of students.</a:t>
            </a:r>
          </a:p>
          <a:p>
            <a:pPr marL="0" indent="0">
              <a:buNone/>
            </a:pPr>
            <a:endParaRPr lang="en-US" dirty="0"/>
          </a:p>
        </p:txBody>
      </p:sp>
      <p:sp>
        <p:nvSpPr>
          <p:cNvPr id="4" name="Footer Placeholder 3">
            <a:extLst>
              <a:ext uri="{FF2B5EF4-FFF2-40B4-BE49-F238E27FC236}">
                <a16:creationId xmlns:a16="http://schemas.microsoft.com/office/drawing/2014/main" id="{2E7ECD76-0066-486C-BFAE-9394C9314C3A}"/>
              </a:ext>
            </a:extLst>
          </p:cNvPr>
          <p:cNvSpPr>
            <a:spLocks noGrp="1"/>
          </p:cNvSpPr>
          <p:nvPr>
            <p:ph type="ftr" sz="quarter" idx="11"/>
          </p:nvPr>
        </p:nvSpPr>
        <p:spPr/>
        <p:txBody>
          <a:bodyPr/>
          <a:lstStyle/>
          <a:p>
            <a:pPr>
              <a:defRPr/>
            </a:pPr>
            <a:r>
              <a:rPr lang="en-US"/>
              <a:t>www.nfhs.org</a:t>
            </a:r>
          </a:p>
        </p:txBody>
      </p:sp>
    </p:spTree>
    <p:extLst>
      <p:ext uri="{BB962C8B-B14F-4D97-AF65-F5344CB8AC3E}">
        <p14:creationId xmlns:p14="http://schemas.microsoft.com/office/powerpoint/2010/main" val="110787813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E5149C-C745-4B4F-9D59-8FE8647CF784}"/>
              </a:ext>
            </a:extLst>
          </p:cNvPr>
          <p:cNvSpPr>
            <a:spLocks noGrp="1"/>
          </p:cNvSpPr>
          <p:nvPr>
            <p:ph type="title"/>
          </p:nvPr>
        </p:nvSpPr>
        <p:spPr/>
        <p:txBody>
          <a:bodyPr/>
          <a:lstStyle/>
          <a:p>
            <a:r>
              <a:rPr lang="en-US" dirty="0"/>
              <a:t>Weigh-ins</a:t>
            </a:r>
            <a:br>
              <a:rPr lang="en-US" dirty="0"/>
            </a:br>
            <a:r>
              <a:rPr lang="en-US" dirty="0"/>
              <a:t>rule 4-5-7</a:t>
            </a:r>
          </a:p>
        </p:txBody>
      </p:sp>
      <p:sp>
        <p:nvSpPr>
          <p:cNvPr id="3" name="Content Placeholder 2">
            <a:extLst>
              <a:ext uri="{FF2B5EF4-FFF2-40B4-BE49-F238E27FC236}">
                <a16:creationId xmlns:a16="http://schemas.microsoft.com/office/drawing/2014/main" id="{07938D42-E2FE-451E-803B-551EE23300C7}"/>
              </a:ext>
            </a:extLst>
          </p:cNvPr>
          <p:cNvSpPr>
            <a:spLocks noGrp="1"/>
          </p:cNvSpPr>
          <p:nvPr>
            <p:ph idx="1"/>
          </p:nvPr>
        </p:nvSpPr>
        <p:spPr>
          <a:xfrm>
            <a:off x="5197643" y="2371939"/>
            <a:ext cx="3671350" cy="3960597"/>
          </a:xfrm>
        </p:spPr>
        <p:txBody>
          <a:bodyPr/>
          <a:lstStyle/>
          <a:p>
            <a:pPr marL="0" indent="0">
              <a:buNone/>
            </a:pPr>
            <a:r>
              <a:rPr lang="en-US" sz="1800" dirty="0"/>
              <a:t>Contestants may wear low-cut socks during weigh-ins that cannot be removed or added if the wrestler does not make weight.</a:t>
            </a:r>
          </a:p>
        </p:txBody>
      </p:sp>
      <p:sp>
        <p:nvSpPr>
          <p:cNvPr id="4" name="Footer Placeholder 3">
            <a:extLst>
              <a:ext uri="{FF2B5EF4-FFF2-40B4-BE49-F238E27FC236}">
                <a16:creationId xmlns:a16="http://schemas.microsoft.com/office/drawing/2014/main" id="{06C50B49-E8B0-4601-BF07-7228B4364DD8}"/>
              </a:ext>
            </a:extLst>
          </p:cNvPr>
          <p:cNvSpPr>
            <a:spLocks noGrp="1"/>
          </p:cNvSpPr>
          <p:nvPr>
            <p:ph type="ftr" sz="quarter" idx="11"/>
          </p:nvPr>
        </p:nvSpPr>
        <p:spPr/>
        <p:txBody>
          <a:bodyPr/>
          <a:lstStyle/>
          <a:p>
            <a:pPr>
              <a:defRPr/>
            </a:pPr>
            <a:r>
              <a:rPr lang="en-US"/>
              <a:t>www.nfhs.org</a:t>
            </a:r>
          </a:p>
        </p:txBody>
      </p:sp>
      <p:pic>
        <p:nvPicPr>
          <p:cNvPr id="6" name="Picture 5">
            <a:extLst>
              <a:ext uri="{FF2B5EF4-FFF2-40B4-BE49-F238E27FC236}">
                <a16:creationId xmlns:a16="http://schemas.microsoft.com/office/drawing/2014/main" id="{7D77ACBC-23BD-45F8-8B12-2FC4634BB56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4510" y="2215224"/>
            <a:ext cx="4108751" cy="4040272"/>
          </a:xfrm>
          <a:prstGeom prst="rect">
            <a:avLst/>
          </a:prstGeom>
        </p:spPr>
      </p:pic>
    </p:spTree>
    <p:extLst>
      <p:ext uri="{BB962C8B-B14F-4D97-AF65-F5344CB8AC3E}">
        <p14:creationId xmlns:p14="http://schemas.microsoft.com/office/powerpoint/2010/main" val="16126469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9B619C-8D84-4579-9F63-6DCEE5F416D5}"/>
              </a:ext>
            </a:extLst>
          </p:cNvPr>
          <p:cNvSpPr>
            <a:spLocks noGrp="1"/>
          </p:cNvSpPr>
          <p:nvPr>
            <p:ph type="title"/>
          </p:nvPr>
        </p:nvSpPr>
        <p:spPr/>
        <p:txBody>
          <a:bodyPr/>
          <a:lstStyle/>
          <a:p>
            <a:r>
              <a:rPr lang="en-US" dirty="0"/>
              <a:t>Weigh-in </a:t>
            </a:r>
            <a:br>
              <a:rPr lang="en-US" dirty="0"/>
            </a:br>
            <a:r>
              <a:rPr lang="en-US" dirty="0"/>
              <a:t>rule 4-5-7</a:t>
            </a:r>
          </a:p>
        </p:txBody>
      </p:sp>
      <p:sp>
        <p:nvSpPr>
          <p:cNvPr id="3" name="Content Placeholder 2">
            <a:extLst>
              <a:ext uri="{FF2B5EF4-FFF2-40B4-BE49-F238E27FC236}">
                <a16:creationId xmlns:a16="http://schemas.microsoft.com/office/drawing/2014/main" id="{14AD1BEF-39D1-4699-B88B-D1455A09A3FE}"/>
              </a:ext>
            </a:extLst>
          </p:cNvPr>
          <p:cNvSpPr>
            <a:spLocks noGrp="1"/>
          </p:cNvSpPr>
          <p:nvPr>
            <p:ph idx="1"/>
          </p:nvPr>
        </p:nvSpPr>
        <p:spPr/>
        <p:txBody>
          <a:bodyPr/>
          <a:lstStyle/>
          <a:p>
            <a:r>
              <a:rPr lang="en-US" b="1" dirty="0"/>
              <a:t>ART. 7 . . . </a:t>
            </a:r>
            <a:r>
              <a:rPr lang="en-US" dirty="0"/>
              <a:t>All contestants shall weigh in wearing a suitable undergarment that completely covers the buttocks and groin area. Female contestants must also wear a suitable undergarment that covers their breasts. </a:t>
            </a:r>
            <a:r>
              <a:rPr lang="en-US" u="sng" dirty="0"/>
              <a:t>Contestants may wear low-cut socks that cannot be removed or added if the wrestlers do not make weight.</a:t>
            </a:r>
            <a:endParaRPr lang="en-US" b="1" u="sng" dirty="0"/>
          </a:p>
          <a:p>
            <a:pPr marL="0" indent="0">
              <a:buNone/>
            </a:pPr>
            <a:endParaRPr lang="en-US" dirty="0"/>
          </a:p>
        </p:txBody>
      </p:sp>
      <p:sp>
        <p:nvSpPr>
          <p:cNvPr id="4" name="Footer Placeholder 3">
            <a:extLst>
              <a:ext uri="{FF2B5EF4-FFF2-40B4-BE49-F238E27FC236}">
                <a16:creationId xmlns:a16="http://schemas.microsoft.com/office/drawing/2014/main" id="{784433C7-9274-4BBB-B1C9-FE50AD6B8D98}"/>
              </a:ext>
            </a:extLst>
          </p:cNvPr>
          <p:cNvSpPr>
            <a:spLocks noGrp="1"/>
          </p:cNvSpPr>
          <p:nvPr>
            <p:ph type="ftr" sz="quarter" idx="11"/>
          </p:nvPr>
        </p:nvSpPr>
        <p:spPr/>
        <p:txBody>
          <a:bodyPr/>
          <a:lstStyle/>
          <a:p>
            <a:pPr>
              <a:defRPr/>
            </a:pPr>
            <a:r>
              <a:rPr lang="en-US"/>
              <a:t>www.nfhs.org</a:t>
            </a:r>
          </a:p>
        </p:txBody>
      </p:sp>
    </p:spTree>
    <p:extLst>
      <p:ext uri="{BB962C8B-B14F-4D97-AF65-F5344CB8AC3E}">
        <p14:creationId xmlns:p14="http://schemas.microsoft.com/office/powerpoint/2010/main" val="87509788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A035AA-29CD-4599-91A8-B07D51A12379}"/>
              </a:ext>
            </a:extLst>
          </p:cNvPr>
          <p:cNvSpPr>
            <a:spLocks noGrp="1"/>
          </p:cNvSpPr>
          <p:nvPr>
            <p:ph type="title"/>
          </p:nvPr>
        </p:nvSpPr>
        <p:spPr/>
        <p:txBody>
          <a:bodyPr/>
          <a:lstStyle/>
          <a:p>
            <a:r>
              <a:rPr lang="en-US" dirty="0"/>
              <a:t>Weigh-in </a:t>
            </a:r>
            <a:br>
              <a:rPr lang="en-US" dirty="0"/>
            </a:br>
            <a:r>
              <a:rPr lang="en-US" dirty="0"/>
              <a:t>rule 4-5-7</a:t>
            </a:r>
          </a:p>
        </p:txBody>
      </p:sp>
      <p:sp>
        <p:nvSpPr>
          <p:cNvPr id="3" name="Content Placeholder 2">
            <a:extLst>
              <a:ext uri="{FF2B5EF4-FFF2-40B4-BE49-F238E27FC236}">
                <a16:creationId xmlns:a16="http://schemas.microsoft.com/office/drawing/2014/main" id="{94E433F1-6686-4A19-9371-03B66FAE0722}"/>
              </a:ext>
            </a:extLst>
          </p:cNvPr>
          <p:cNvSpPr>
            <a:spLocks noGrp="1"/>
          </p:cNvSpPr>
          <p:nvPr>
            <p:ph idx="1"/>
          </p:nvPr>
        </p:nvSpPr>
        <p:spPr/>
        <p:txBody>
          <a:bodyPr/>
          <a:lstStyle/>
          <a:p>
            <a:r>
              <a:rPr lang="en-US" b="1" dirty="0"/>
              <a:t>Rationale:</a:t>
            </a:r>
          </a:p>
          <a:p>
            <a:pPr marL="0" indent="0">
              <a:buNone/>
            </a:pPr>
            <a:r>
              <a:rPr lang="en-US" dirty="0"/>
              <a:t>Risk minimization. Feet are typically not inspected during a normal skin check. The wearing of low-cut socks will give contestants an option to prevent the spreading of athlete’s foot and other foot infections. </a:t>
            </a:r>
          </a:p>
        </p:txBody>
      </p:sp>
      <p:sp>
        <p:nvSpPr>
          <p:cNvPr id="4" name="Footer Placeholder 3">
            <a:extLst>
              <a:ext uri="{FF2B5EF4-FFF2-40B4-BE49-F238E27FC236}">
                <a16:creationId xmlns:a16="http://schemas.microsoft.com/office/drawing/2014/main" id="{7D7A209C-42CF-4DBF-BE49-4FBDC80C1783}"/>
              </a:ext>
            </a:extLst>
          </p:cNvPr>
          <p:cNvSpPr>
            <a:spLocks noGrp="1"/>
          </p:cNvSpPr>
          <p:nvPr>
            <p:ph type="ftr" sz="quarter" idx="11"/>
          </p:nvPr>
        </p:nvSpPr>
        <p:spPr/>
        <p:txBody>
          <a:bodyPr/>
          <a:lstStyle/>
          <a:p>
            <a:pPr>
              <a:defRPr/>
            </a:pPr>
            <a:r>
              <a:rPr lang="en-US"/>
              <a:t>www.nfhs.org</a:t>
            </a:r>
          </a:p>
        </p:txBody>
      </p:sp>
    </p:spTree>
    <p:extLst>
      <p:ext uri="{BB962C8B-B14F-4D97-AF65-F5344CB8AC3E}">
        <p14:creationId xmlns:p14="http://schemas.microsoft.com/office/powerpoint/2010/main" val="226848858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63BE80-9CA7-414B-8E61-58EFDF8E4E2F}"/>
              </a:ext>
            </a:extLst>
          </p:cNvPr>
          <p:cNvSpPr>
            <a:spLocks noGrp="1"/>
          </p:cNvSpPr>
          <p:nvPr>
            <p:ph type="title"/>
          </p:nvPr>
        </p:nvSpPr>
        <p:spPr/>
        <p:txBody>
          <a:bodyPr/>
          <a:lstStyle/>
          <a:p>
            <a:r>
              <a:rPr lang="en-US" dirty="0"/>
              <a:t>Escape</a:t>
            </a:r>
            <a:br>
              <a:rPr lang="en-US" dirty="0"/>
            </a:br>
            <a:r>
              <a:rPr lang="en-US" dirty="0"/>
              <a:t>rule 5-10</a:t>
            </a:r>
          </a:p>
        </p:txBody>
      </p:sp>
      <p:sp>
        <p:nvSpPr>
          <p:cNvPr id="4" name="Footer Placeholder 3">
            <a:extLst>
              <a:ext uri="{FF2B5EF4-FFF2-40B4-BE49-F238E27FC236}">
                <a16:creationId xmlns:a16="http://schemas.microsoft.com/office/drawing/2014/main" id="{E3C9DAD6-0830-44C4-A1BF-C8CEEEE4C179}"/>
              </a:ext>
            </a:extLst>
          </p:cNvPr>
          <p:cNvSpPr>
            <a:spLocks noGrp="1"/>
          </p:cNvSpPr>
          <p:nvPr>
            <p:ph type="ftr" sz="quarter" idx="11"/>
          </p:nvPr>
        </p:nvSpPr>
        <p:spPr/>
        <p:txBody>
          <a:bodyPr/>
          <a:lstStyle/>
          <a:p>
            <a:pPr>
              <a:defRPr/>
            </a:pPr>
            <a:r>
              <a:rPr lang="en-US"/>
              <a:t>www.nfhs.org</a:t>
            </a:r>
          </a:p>
        </p:txBody>
      </p:sp>
      <p:sp>
        <p:nvSpPr>
          <p:cNvPr id="7" name="Content Placeholder 2">
            <a:extLst>
              <a:ext uri="{FF2B5EF4-FFF2-40B4-BE49-F238E27FC236}">
                <a16:creationId xmlns:a16="http://schemas.microsoft.com/office/drawing/2014/main" id="{D9207FFA-EA9D-4A17-BEF3-89A88E806631}"/>
              </a:ext>
            </a:extLst>
          </p:cNvPr>
          <p:cNvSpPr>
            <a:spLocks noGrp="1"/>
          </p:cNvSpPr>
          <p:nvPr>
            <p:ph idx="1"/>
          </p:nvPr>
        </p:nvSpPr>
        <p:spPr>
          <a:xfrm>
            <a:off x="1134406" y="5438273"/>
            <a:ext cx="7841319" cy="889501"/>
          </a:xfrm>
        </p:spPr>
        <p:txBody>
          <a:bodyPr/>
          <a:lstStyle/>
          <a:p>
            <a:pPr marL="0" indent="0">
              <a:buNone/>
            </a:pPr>
            <a:r>
              <a:rPr lang="en-US" sz="1800" dirty="0"/>
              <a:t>The defensive wrestler in PlayPic A scores an escape in PlayPic B because he/she has gained a neutral position and there are two supporting points of either wrestler inbounds.</a:t>
            </a:r>
          </a:p>
        </p:txBody>
      </p:sp>
      <p:pic>
        <p:nvPicPr>
          <p:cNvPr id="6" name="Picture 5">
            <a:extLst>
              <a:ext uri="{FF2B5EF4-FFF2-40B4-BE49-F238E27FC236}">
                <a16:creationId xmlns:a16="http://schemas.microsoft.com/office/drawing/2014/main" id="{187B28A5-D053-41A4-BEF3-EBB8454BB7B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7681" y="1997112"/>
            <a:ext cx="8217408" cy="3346704"/>
          </a:xfrm>
          <a:prstGeom prst="rect">
            <a:avLst/>
          </a:prstGeom>
        </p:spPr>
      </p:pic>
      <p:sp>
        <p:nvSpPr>
          <p:cNvPr id="8" name="TextBox 7">
            <a:extLst>
              <a:ext uri="{FF2B5EF4-FFF2-40B4-BE49-F238E27FC236}">
                <a16:creationId xmlns:a16="http://schemas.microsoft.com/office/drawing/2014/main" id="{02975139-5B52-4CBB-AE81-B24217719C48}"/>
              </a:ext>
            </a:extLst>
          </p:cNvPr>
          <p:cNvSpPr txBox="1"/>
          <p:nvPr/>
        </p:nvSpPr>
        <p:spPr>
          <a:xfrm>
            <a:off x="907525" y="2213811"/>
            <a:ext cx="342888" cy="369332"/>
          </a:xfrm>
          <a:prstGeom prst="rect">
            <a:avLst/>
          </a:prstGeom>
          <a:noFill/>
        </p:spPr>
        <p:txBody>
          <a:bodyPr wrap="square" rtlCol="0">
            <a:spAutoFit/>
          </a:bodyPr>
          <a:lstStyle/>
          <a:p>
            <a:r>
              <a:rPr lang="en-US" dirty="0"/>
              <a:t>A</a:t>
            </a:r>
          </a:p>
        </p:txBody>
      </p:sp>
      <p:sp>
        <p:nvSpPr>
          <p:cNvPr id="9" name="TextBox 8">
            <a:extLst>
              <a:ext uri="{FF2B5EF4-FFF2-40B4-BE49-F238E27FC236}">
                <a16:creationId xmlns:a16="http://schemas.microsoft.com/office/drawing/2014/main" id="{D78B43BC-0A09-404C-9ADB-B04E3889FDB6}"/>
              </a:ext>
            </a:extLst>
          </p:cNvPr>
          <p:cNvSpPr txBox="1"/>
          <p:nvPr/>
        </p:nvSpPr>
        <p:spPr>
          <a:xfrm>
            <a:off x="5531990" y="2213811"/>
            <a:ext cx="288758" cy="369332"/>
          </a:xfrm>
          <a:prstGeom prst="rect">
            <a:avLst/>
          </a:prstGeom>
          <a:noFill/>
        </p:spPr>
        <p:txBody>
          <a:bodyPr wrap="square" rtlCol="0">
            <a:spAutoFit/>
          </a:bodyPr>
          <a:lstStyle/>
          <a:p>
            <a:r>
              <a:rPr lang="en-US" dirty="0"/>
              <a:t>B</a:t>
            </a:r>
          </a:p>
        </p:txBody>
      </p:sp>
    </p:spTree>
    <p:extLst>
      <p:ext uri="{BB962C8B-B14F-4D97-AF65-F5344CB8AC3E}">
        <p14:creationId xmlns:p14="http://schemas.microsoft.com/office/powerpoint/2010/main" val="417730107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B30119-8766-499B-A3D4-731B1B010B52}"/>
              </a:ext>
            </a:extLst>
          </p:cNvPr>
          <p:cNvSpPr>
            <a:spLocks noGrp="1"/>
          </p:cNvSpPr>
          <p:nvPr>
            <p:ph type="title"/>
          </p:nvPr>
        </p:nvSpPr>
        <p:spPr/>
        <p:txBody>
          <a:bodyPr/>
          <a:lstStyle/>
          <a:p>
            <a:r>
              <a:rPr lang="en-US" dirty="0"/>
              <a:t>Escape</a:t>
            </a:r>
            <a:br>
              <a:rPr lang="en-US" dirty="0"/>
            </a:br>
            <a:r>
              <a:rPr lang="en-US" dirty="0"/>
              <a:t>rule 5-10</a:t>
            </a:r>
          </a:p>
        </p:txBody>
      </p:sp>
      <p:sp>
        <p:nvSpPr>
          <p:cNvPr id="3" name="Content Placeholder 2">
            <a:extLst>
              <a:ext uri="{FF2B5EF4-FFF2-40B4-BE49-F238E27FC236}">
                <a16:creationId xmlns:a16="http://schemas.microsoft.com/office/drawing/2014/main" id="{E0767EA8-913A-46A2-A035-CE900B5C925B}"/>
              </a:ext>
            </a:extLst>
          </p:cNvPr>
          <p:cNvSpPr>
            <a:spLocks noGrp="1"/>
          </p:cNvSpPr>
          <p:nvPr>
            <p:ph idx="1"/>
          </p:nvPr>
        </p:nvSpPr>
        <p:spPr/>
        <p:txBody>
          <a:bodyPr/>
          <a:lstStyle/>
          <a:p>
            <a:r>
              <a:rPr lang="en-US" dirty="0"/>
              <a:t>An escape is when the defensive wrestler gains a neutral position and the opponent has lost control, beyond reaction time, while </a:t>
            </a:r>
            <a:r>
              <a:rPr lang="en-US" u="sng" dirty="0"/>
              <a:t>a total of two </a:t>
            </a:r>
            <a:r>
              <a:rPr lang="en-US" dirty="0"/>
              <a:t>supporting points of either wrestler are inbounds. </a:t>
            </a:r>
            <a:r>
              <a:rPr lang="en-US" u="sng" dirty="0"/>
              <a:t>The total of two supporting points could be two supporting points of one wrestler or one supporting point of each wrestler.</a:t>
            </a:r>
            <a:endParaRPr lang="en-US" dirty="0"/>
          </a:p>
          <a:p>
            <a:pPr marL="0" indent="0">
              <a:buNone/>
            </a:pPr>
            <a:endParaRPr lang="en-US" dirty="0"/>
          </a:p>
        </p:txBody>
      </p:sp>
      <p:sp>
        <p:nvSpPr>
          <p:cNvPr id="4" name="Footer Placeholder 3">
            <a:extLst>
              <a:ext uri="{FF2B5EF4-FFF2-40B4-BE49-F238E27FC236}">
                <a16:creationId xmlns:a16="http://schemas.microsoft.com/office/drawing/2014/main" id="{02C993D6-F24D-4E9A-91F9-7603A1A1AE84}"/>
              </a:ext>
            </a:extLst>
          </p:cNvPr>
          <p:cNvSpPr>
            <a:spLocks noGrp="1"/>
          </p:cNvSpPr>
          <p:nvPr>
            <p:ph type="ftr" sz="quarter" idx="11"/>
          </p:nvPr>
        </p:nvSpPr>
        <p:spPr/>
        <p:txBody>
          <a:bodyPr/>
          <a:lstStyle/>
          <a:p>
            <a:pPr>
              <a:defRPr/>
            </a:pPr>
            <a:r>
              <a:rPr lang="en-US"/>
              <a:t>www.nfhs.org</a:t>
            </a:r>
          </a:p>
        </p:txBody>
      </p:sp>
    </p:spTree>
    <p:extLst>
      <p:ext uri="{BB962C8B-B14F-4D97-AF65-F5344CB8AC3E}">
        <p14:creationId xmlns:p14="http://schemas.microsoft.com/office/powerpoint/2010/main" val="361527112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40295F-8651-4085-A8FD-1A0AB8629A79}"/>
              </a:ext>
            </a:extLst>
          </p:cNvPr>
          <p:cNvSpPr>
            <a:spLocks noGrp="1"/>
          </p:cNvSpPr>
          <p:nvPr>
            <p:ph type="title"/>
          </p:nvPr>
        </p:nvSpPr>
        <p:spPr/>
        <p:txBody>
          <a:bodyPr/>
          <a:lstStyle/>
          <a:p>
            <a:r>
              <a:rPr lang="en-US" dirty="0"/>
              <a:t>Escape</a:t>
            </a:r>
            <a:br>
              <a:rPr lang="en-US" dirty="0"/>
            </a:br>
            <a:r>
              <a:rPr lang="en-US" dirty="0"/>
              <a:t>rule 5-10</a:t>
            </a:r>
          </a:p>
        </p:txBody>
      </p:sp>
      <p:sp>
        <p:nvSpPr>
          <p:cNvPr id="3" name="Content Placeholder 2">
            <a:extLst>
              <a:ext uri="{FF2B5EF4-FFF2-40B4-BE49-F238E27FC236}">
                <a16:creationId xmlns:a16="http://schemas.microsoft.com/office/drawing/2014/main" id="{B1F38A34-4AFE-454B-A5AD-FDA5CEF4CD25}"/>
              </a:ext>
            </a:extLst>
          </p:cNvPr>
          <p:cNvSpPr>
            <a:spLocks noGrp="1"/>
          </p:cNvSpPr>
          <p:nvPr>
            <p:ph idx="1"/>
          </p:nvPr>
        </p:nvSpPr>
        <p:spPr/>
        <p:txBody>
          <a:bodyPr/>
          <a:lstStyle/>
          <a:p>
            <a:r>
              <a:rPr lang="en-US" b="1" dirty="0"/>
              <a:t>Rationale:</a:t>
            </a:r>
          </a:p>
          <a:p>
            <a:pPr marL="0" indent="0">
              <a:buNone/>
            </a:pPr>
            <a:r>
              <a:rPr lang="en-US" dirty="0"/>
              <a:t>This rule defines what an escape is in conjunction with the new definition of supporting points. This simplifies the explanation with any combination of two supporting points of either wrestler is considered inbounds. </a:t>
            </a:r>
          </a:p>
          <a:p>
            <a:pPr marL="0" indent="0">
              <a:buNone/>
            </a:pPr>
            <a:endParaRPr lang="en-US" dirty="0"/>
          </a:p>
        </p:txBody>
      </p:sp>
      <p:sp>
        <p:nvSpPr>
          <p:cNvPr id="4" name="Footer Placeholder 3">
            <a:extLst>
              <a:ext uri="{FF2B5EF4-FFF2-40B4-BE49-F238E27FC236}">
                <a16:creationId xmlns:a16="http://schemas.microsoft.com/office/drawing/2014/main" id="{6BAA145C-1EC6-411F-BF78-9AF18561EA60}"/>
              </a:ext>
            </a:extLst>
          </p:cNvPr>
          <p:cNvSpPr>
            <a:spLocks noGrp="1"/>
          </p:cNvSpPr>
          <p:nvPr>
            <p:ph type="ftr" sz="quarter" idx="11"/>
          </p:nvPr>
        </p:nvSpPr>
        <p:spPr/>
        <p:txBody>
          <a:bodyPr/>
          <a:lstStyle/>
          <a:p>
            <a:pPr>
              <a:defRPr/>
            </a:pPr>
            <a:r>
              <a:rPr lang="en-US"/>
              <a:t>www.nfhs.org</a:t>
            </a:r>
          </a:p>
        </p:txBody>
      </p:sp>
    </p:spTree>
    <p:extLst>
      <p:ext uri="{BB962C8B-B14F-4D97-AF65-F5344CB8AC3E}">
        <p14:creationId xmlns:p14="http://schemas.microsoft.com/office/powerpoint/2010/main" val="14097952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1A548F-1848-4591-84BD-E186F1697A26}"/>
              </a:ext>
            </a:extLst>
          </p:cNvPr>
          <p:cNvSpPr>
            <a:spLocks noGrp="1"/>
          </p:cNvSpPr>
          <p:nvPr>
            <p:ph type="title"/>
          </p:nvPr>
        </p:nvSpPr>
        <p:spPr/>
        <p:txBody>
          <a:bodyPr/>
          <a:lstStyle/>
          <a:p>
            <a:r>
              <a:rPr lang="en-US" dirty="0"/>
              <a:t>Inbounds</a:t>
            </a:r>
            <a:br>
              <a:rPr lang="en-US" dirty="0"/>
            </a:br>
            <a:r>
              <a:rPr lang="en-US" dirty="0"/>
              <a:t>rule 5-15-1</a:t>
            </a:r>
          </a:p>
        </p:txBody>
      </p:sp>
      <p:sp>
        <p:nvSpPr>
          <p:cNvPr id="3" name="Content Placeholder 2">
            <a:extLst>
              <a:ext uri="{FF2B5EF4-FFF2-40B4-BE49-F238E27FC236}">
                <a16:creationId xmlns:a16="http://schemas.microsoft.com/office/drawing/2014/main" id="{120AE254-8D58-4D11-A832-E12F895E3996}"/>
              </a:ext>
            </a:extLst>
          </p:cNvPr>
          <p:cNvSpPr>
            <a:spLocks noGrp="1"/>
          </p:cNvSpPr>
          <p:nvPr>
            <p:ph idx="1"/>
          </p:nvPr>
        </p:nvSpPr>
        <p:spPr>
          <a:xfrm>
            <a:off x="5507026" y="2109343"/>
            <a:ext cx="3468699" cy="4218432"/>
          </a:xfrm>
        </p:spPr>
        <p:txBody>
          <a:bodyPr/>
          <a:lstStyle/>
          <a:p>
            <a:pPr marL="0" indent="0">
              <a:buNone/>
            </a:pPr>
            <a:r>
              <a:rPr lang="en-US" sz="1800" dirty="0"/>
              <a:t>Contestants are considered to be inbounds if a total of two supporting points of either wrestler are inside or on the boundary lines. The total of two supporting points could be two supporting points of one wrestler or one supporting point of each wrestler that are inside or on the boundary lines. </a:t>
            </a:r>
          </a:p>
        </p:txBody>
      </p:sp>
      <p:sp>
        <p:nvSpPr>
          <p:cNvPr id="4" name="Footer Placeholder 3">
            <a:extLst>
              <a:ext uri="{FF2B5EF4-FFF2-40B4-BE49-F238E27FC236}">
                <a16:creationId xmlns:a16="http://schemas.microsoft.com/office/drawing/2014/main" id="{6D40739E-8CDD-4502-93AE-88EFA5C503D3}"/>
              </a:ext>
            </a:extLst>
          </p:cNvPr>
          <p:cNvSpPr>
            <a:spLocks noGrp="1"/>
          </p:cNvSpPr>
          <p:nvPr>
            <p:ph type="ftr" sz="quarter" idx="11"/>
          </p:nvPr>
        </p:nvSpPr>
        <p:spPr/>
        <p:txBody>
          <a:bodyPr/>
          <a:lstStyle/>
          <a:p>
            <a:pPr>
              <a:defRPr/>
            </a:pPr>
            <a:r>
              <a:rPr lang="en-US"/>
              <a:t>www.nfhs.org</a:t>
            </a:r>
          </a:p>
        </p:txBody>
      </p:sp>
      <p:pic>
        <p:nvPicPr>
          <p:cNvPr id="6" name="Picture 5">
            <a:extLst>
              <a:ext uri="{FF2B5EF4-FFF2-40B4-BE49-F238E27FC236}">
                <a16:creationId xmlns:a16="http://schemas.microsoft.com/office/drawing/2014/main" id="{35BFEA46-75AC-43CD-821C-C1523485579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00138" y="2027928"/>
            <a:ext cx="4309872" cy="4218432"/>
          </a:xfrm>
          <a:prstGeom prst="rect">
            <a:avLst/>
          </a:prstGeom>
        </p:spPr>
      </p:pic>
    </p:spTree>
    <p:extLst>
      <p:ext uri="{BB962C8B-B14F-4D97-AF65-F5344CB8AC3E}">
        <p14:creationId xmlns:p14="http://schemas.microsoft.com/office/powerpoint/2010/main" val="50695370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74DC5C-B502-4E47-9C3C-1C863F6FF041}"/>
              </a:ext>
            </a:extLst>
          </p:cNvPr>
          <p:cNvSpPr>
            <a:spLocks noGrp="1"/>
          </p:cNvSpPr>
          <p:nvPr>
            <p:ph type="title"/>
          </p:nvPr>
        </p:nvSpPr>
        <p:spPr/>
        <p:txBody>
          <a:bodyPr/>
          <a:lstStyle/>
          <a:p>
            <a:r>
              <a:rPr lang="en-US" dirty="0"/>
              <a:t>Inbounds</a:t>
            </a:r>
            <a:br>
              <a:rPr lang="en-US" dirty="0"/>
            </a:br>
            <a:r>
              <a:rPr lang="en-US" dirty="0"/>
              <a:t>Rule 5-15-1</a:t>
            </a:r>
          </a:p>
        </p:txBody>
      </p:sp>
      <p:sp>
        <p:nvSpPr>
          <p:cNvPr id="3" name="Content Placeholder 2">
            <a:extLst>
              <a:ext uri="{FF2B5EF4-FFF2-40B4-BE49-F238E27FC236}">
                <a16:creationId xmlns:a16="http://schemas.microsoft.com/office/drawing/2014/main" id="{0B63A345-8C22-46F1-83CC-9A9B27396D14}"/>
              </a:ext>
            </a:extLst>
          </p:cNvPr>
          <p:cNvSpPr>
            <a:spLocks noGrp="1"/>
          </p:cNvSpPr>
          <p:nvPr>
            <p:ph idx="1"/>
          </p:nvPr>
        </p:nvSpPr>
        <p:spPr/>
        <p:txBody>
          <a:bodyPr/>
          <a:lstStyle/>
          <a:p>
            <a:r>
              <a:rPr lang="en-US" b="1" dirty="0"/>
              <a:t>ART. 1 . . .</a:t>
            </a:r>
            <a:r>
              <a:rPr lang="en-US" dirty="0"/>
              <a:t> Contestants are considered to be inbounds if </a:t>
            </a:r>
            <a:r>
              <a:rPr lang="en-US" u="sng" dirty="0"/>
              <a:t>a total of two supporting</a:t>
            </a:r>
            <a:r>
              <a:rPr lang="en-US" dirty="0"/>
              <a:t> points of either wrestler are inside or on the boundary lines.  (Photo 11)  </a:t>
            </a:r>
            <a:r>
              <a:rPr lang="en-US" u="sng" dirty="0"/>
              <a:t>The total of two supporting points could be two supporting points of one wrestler or one supporting point of each wrestler that are inside or on the boundary lines.</a:t>
            </a:r>
            <a:endParaRPr lang="en-US" dirty="0"/>
          </a:p>
          <a:p>
            <a:endParaRPr lang="en-US" b="1" dirty="0"/>
          </a:p>
          <a:p>
            <a:pPr marL="0" indent="0">
              <a:buNone/>
            </a:pPr>
            <a:endParaRPr lang="en-US" b="1" dirty="0"/>
          </a:p>
        </p:txBody>
      </p:sp>
      <p:sp>
        <p:nvSpPr>
          <p:cNvPr id="4" name="Footer Placeholder 3">
            <a:extLst>
              <a:ext uri="{FF2B5EF4-FFF2-40B4-BE49-F238E27FC236}">
                <a16:creationId xmlns:a16="http://schemas.microsoft.com/office/drawing/2014/main" id="{0033D6E9-D755-4607-806C-C0B2AAFBE881}"/>
              </a:ext>
            </a:extLst>
          </p:cNvPr>
          <p:cNvSpPr>
            <a:spLocks noGrp="1"/>
          </p:cNvSpPr>
          <p:nvPr>
            <p:ph type="ftr" sz="quarter" idx="11"/>
          </p:nvPr>
        </p:nvSpPr>
        <p:spPr/>
        <p:txBody>
          <a:bodyPr/>
          <a:lstStyle/>
          <a:p>
            <a:pPr>
              <a:defRPr/>
            </a:pPr>
            <a:r>
              <a:rPr lang="en-US"/>
              <a:t>www.nfhs.org</a:t>
            </a:r>
          </a:p>
        </p:txBody>
      </p:sp>
    </p:spTree>
    <p:extLst>
      <p:ext uri="{BB962C8B-B14F-4D97-AF65-F5344CB8AC3E}">
        <p14:creationId xmlns:p14="http://schemas.microsoft.com/office/powerpoint/2010/main" val="379615584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DDF083-AEB4-4713-9E81-31EF48612BA9}"/>
              </a:ext>
            </a:extLst>
          </p:cNvPr>
          <p:cNvSpPr>
            <a:spLocks noGrp="1"/>
          </p:cNvSpPr>
          <p:nvPr>
            <p:ph type="title"/>
          </p:nvPr>
        </p:nvSpPr>
        <p:spPr/>
        <p:txBody>
          <a:bodyPr/>
          <a:lstStyle/>
          <a:p>
            <a:r>
              <a:rPr lang="en-US" dirty="0"/>
              <a:t>Inbounds</a:t>
            </a:r>
            <a:br>
              <a:rPr lang="en-US" dirty="0"/>
            </a:br>
            <a:r>
              <a:rPr lang="en-US" dirty="0"/>
              <a:t>rule 5-15-2</a:t>
            </a:r>
            <a:r>
              <a:rPr lang="en-US" cap="none" dirty="0"/>
              <a:t>a</a:t>
            </a:r>
            <a:endParaRPr lang="en-US" dirty="0"/>
          </a:p>
        </p:txBody>
      </p:sp>
      <p:sp>
        <p:nvSpPr>
          <p:cNvPr id="3" name="Content Placeholder 2">
            <a:extLst>
              <a:ext uri="{FF2B5EF4-FFF2-40B4-BE49-F238E27FC236}">
                <a16:creationId xmlns:a16="http://schemas.microsoft.com/office/drawing/2014/main" id="{DFD39DE6-AA7F-4418-9A1D-291D768F13E0}"/>
              </a:ext>
            </a:extLst>
          </p:cNvPr>
          <p:cNvSpPr>
            <a:spLocks noGrp="1"/>
          </p:cNvSpPr>
          <p:nvPr>
            <p:ph idx="1"/>
          </p:nvPr>
        </p:nvSpPr>
        <p:spPr>
          <a:xfrm>
            <a:off x="1100138" y="4888871"/>
            <a:ext cx="7875587" cy="1438904"/>
          </a:xfrm>
        </p:spPr>
        <p:txBody>
          <a:bodyPr/>
          <a:lstStyle/>
          <a:p>
            <a:pPr marL="0" indent="0">
              <a:buNone/>
            </a:pPr>
            <a:r>
              <a:rPr lang="en-US" sz="1800" dirty="0"/>
              <a:t>Supporting points are the parts of the body touching the wrestling area which bear the wrestler's weight, other than those parts with which the wrestler is holding the opponent.</a:t>
            </a:r>
          </a:p>
          <a:p>
            <a:pPr marL="0" indent="0">
              <a:buNone/>
            </a:pPr>
            <a:endParaRPr lang="en-US" sz="1800" dirty="0"/>
          </a:p>
        </p:txBody>
      </p:sp>
      <p:sp>
        <p:nvSpPr>
          <p:cNvPr id="4" name="Footer Placeholder 3">
            <a:extLst>
              <a:ext uri="{FF2B5EF4-FFF2-40B4-BE49-F238E27FC236}">
                <a16:creationId xmlns:a16="http://schemas.microsoft.com/office/drawing/2014/main" id="{0278D93E-36D6-4858-AB51-E11A9EA0D3FB}"/>
              </a:ext>
            </a:extLst>
          </p:cNvPr>
          <p:cNvSpPr>
            <a:spLocks noGrp="1"/>
          </p:cNvSpPr>
          <p:nvPr>
            <p:ph type="ftr" sz="quarter" idx="11"/>
          </p:nvPr>
        </p:nvSpPr>
        <p:spPr/>
        <p:txBody>
          <a:bodyPr/>
          <a:lstStyle/>
          <a:p>
            <a:pPr>
              <a:defRPr/>
            </a:pPr>
            <a:r>
              <a:rPr lang="en-US"/>
              <a:t>www.nfhs.org</a:t>
            </a:r>
          </a:p>
        </p:txBody>
      </p:sp>
      <p:pic>
        <p:nvPicPr>
          <p:cNvPr id="6" name="Picture 5">
            <a:extLst>
              <a:ext uri="{FF2B5EF4-FFF2-40B4-BE49-F238E27FC236}">
                <a16:creationId xmlns:a16="http://schemas.microsoft.com/office/drawing/2014/main" id="{F64F7787-1CED-4E62-8AF1-D160EAFD6EE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03248" y="1908048"/>
            <a:ext cx="5937504" cy="3041904"/>
          </a:xfrm>
          <a:prstGeom prst="rect">
            <a:avLst/>
          </a:prstGeom>
        </p:spPr>
      </p:pic>
    </p:spTree>
    <p:extLst>
      <p:ext uri="{BB962C8B-B14F-4D97-AF65-F5344CB8AC3E}">
        <p14:creationId xmlns:p14="http://schemas.microsoft.com/office/powerpoint/2010/main" val="82725956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06EBD2-2335-4F88-8DC9-00BBDDB1BE1E}"/>
              </a:ext>
            </a:extLst>
          </p:cNvPr>
          <p:cNvSpPr>
            <a:spLocks noGrp="1"/>
          </p:cNvSpPr>
          <p:nvPr>
            <p:ph type="title"/>
          </p:nvPr>
        </p:nvSpPr>
        <p:spPr/>
        <p:txBody>
          <a:bodyPr/>
          <a:lstStyle/>
          <a:p>
            <a:r>
              <a:rPr lang="en-US" dirty="0"/>
              <a:t>Inbounds</a:t>
            </a:r>
            <a:br>
              <a:rPr lang="en-US" dirty="0"/>
            </a:br>
            <a:r>
              <a:rPr lang="en-US" dirty="0"/>
              <a:t>rule 5-15-2</a:t>
            </a:r>
            <a:r>
              <a:rPr lang="en-US" cap="none" dirty="0"/>
              <a:t>c</a:t>
            </a:r>
          </a:p>
        </p:txBody>
      </p:sp>
      <p:sp>
        <p:nvSpPr>
          <p:cNvPr id="3" name="Content Placeholder 2">
            <a:extLst>
              <a:ext uri="{FF2B5EF4-FFF2-40B4-BE49-F238E27FC236}">
                <a16:creationId xmlns:a16="http://schemas.microsoft.com/office/drawing/2014/main" id="{BC61D0B2-BA2E-4389-B63C-96DE2948B2DC}"/>
              </a:ext>
            </a:extLst>
          </p:cNvPr>
          <p:cNvSpPr>
            <a:spLocks noGrp="1"/>
          </p:cNvSpPr>
          <p:nvPr>
            <p:ph idx="1"/>
          </p:nvPr>
        </p:nvSpPr>
        <p:spPr>
          <a:xfrm>
            <a:off x="1285768" y="5424929"/>
            <a:ext cx="7015105" cy="859482"/>
          </a:xfrm>
        </p:spPr>
        <p:txBody>
          <a:bodyPr/>
          <a:lstStyle/>
          <a:p>
            <a:pPr marL="0" indent="0">
              <a:buNone/>
            </a:pPr>
            <a:r>
              <a:rPr lang="en-US" sz="1600" dirty="0"/>
              <a:t>In a pinning situation when all parts of a defensive wrestler shoulders / scapula are beyond the boundary line, if the feet including toes and heels of the offensive wrestlers are the supporting points, the offensive wrestlers knee(s) must be inside the boundary, whether in contact with or above the mat.</a:t>
            </a:r>
          </a:p>
        </p:txBody>
      </p:sp>
      <p:sp>
        <p:nvSpPr>
          <p:cNvPr id="4" name="Footer Placeholder 3">
            <a:extLst>
              <a:ext uri="{FF2B5EF4-FFF2-40B4-BE49-F238E27FC236}">
                <a16:creationId xmlns:a16="http://schemas.microsoft.com/office/drawing/2014/main" id="{93E6DE41-5060-4D79-A7D9-28A714E3A2E5}"/>
              </a:ext>
            </a:extLst>
          </p:cNvPr>
          <p:cNvSpPr>
            <a:spLocks noGrp="1"/>
          </p:cNvSpPr>
          <p:nvPr>
            <p:ph type="ftr" sz="quarter" idx="11"/>
          </p:nvPr>
        </p:nvSpPr>
        <p:spPr/>
        <p:txBody>
          <a:bodyPr/>
          <a:lstStyle/>
          <a:p>
            <a:pPr>
              <a:defRPr/>
            </a:pPr>
            <a:r>
              <a:rPr lang="en-US"/>
              <a:t>www.nfhs.org</a:t>
            </a:r>
          </a:p>
        </p:txBody>
      </p:sp>
      <p:pic>
        <p:nvPicPr>
          <p:cNvPr id="6" name="Picture 5">
            <a:extLst>
              <a:ext uri="{FF2B5EF4-FFF2-40B4-BE49-F238E27FC236}">
                <a16:creationId xmlns:a16="http://schemas.microsoft.com/office/drawing/2014/main" id="{1B5F0232-E771-4318-B0C8-BF2748AB5A7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92523" y="2039325"/>
            <a:ext cx="6522720" cy="3334512"/>
          </a:xfrm>
          <a:prstGeom prst="rect">
            <a:avLst/>
          </a:prstGeom>
        </p:spPr>
      </p:pic>
    </p:spTree>
    <p:extLst>
      <p:ext uri="{BB962C8B-B14F-4D97-AF65-F5344CB8AC3E}">
        <p14:creationId xmlns:p14="http://schemas.microsoft.com/office/powerpoint/2010/main" val="7552388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AB5A9B-6764-4C74-9B37-341158CF6DB2}"/>
              </a:ext>
            </a:extLst>
          </p:cNvPr>
          <p:cNvSpPr>
            <a:spLocks noGrp="1"/>
          </p:cNvSpPr>
          <p:nvPr>
            <p:ph type="title"/>
          </p:nvPr>
        </p:nvSpPr>
        <p:spPr/>
        <p:txBody>
          <a:bodyPr/>
          <a:lstStyle/>
          <a:p>
            <a:r>
              <a:rPr lang="en-US" dirty="0"/>
              <a:t>inbounds</a:t>
            </a:r>
            <a:br>
              <a:rPr lang="en-US" dirty="0"/>
            </a:br>
            <a:r>
              <a:rPr lang="en-US" dirty="0"/>
              <a:t>rule 5-15-2</a:t>
            </a:r>
            <a:r>
              <a:rPr lang="en-US" cap="none" dirty="0"/>
              <a:t>c</a:t>
            </a:r>
          </a:p>
        </p:txBody>
      </p:sp>
      <p:sp>
        <p:nvSpPr>
          <p:cNvPr id="3" name="Content Placeholder 2">
            <a:extLst>
              <a:ext uri="{FF2B5EF4-FFF2-40B4-BE49-F238E27FC236}">
                <a16:creationId xmlns:a16="http://schemas.microsoft.com/office/drawing/2014/main" id="{2619168A-037B-4CFD-98BA-02700B55430A}"/>
              </a:ext>
            </a:extLst>
          </p:cNvPr>
          <p:cNvSpPr>
            <a:spLocks noGrp="1"/>
          </p:cNvSpPr>
          <p:nvPr>
            <p:ph idx="1"/>
          </p:nvPr>
        </p:nvSpPr>
        <p:spPr>
          <a:xfrm>
            <a:off x="1120764" y="5450186"/>
            <a:ext cx="7424928" cy="877589"/>
          </a:xfrm>
        </p:spPr>
        <p:txBody>
          <a:bodyPr/>
          <a:lstStyle/>
          <a:p>
            <a:pPr marL="0" indent="0">
              <a:buNone/>
            </a:pPr>
            <a:r>
              <a:rPr lang="en-US" sz="1600" dirty="0"/>
              <a:t>In a pinning situation when all parts of a defensive wrestler shoulders / scapula are beyond the boundary line, if the feet including toes and heels of the offensive wrestlers are the supporting points, the offensive wrestler’s knee(s) must be inside or on the boundary, whether in contact with or above the mat.</a:t>
            </a:r>
          </a:p>
        </p:txBody>
      </p:sp>
      <p:sp>
        <p:nvSpPr>
          <p:cNvPr id="4" name="Footer Placeholder 3">
            <a:extLst>
              <a:ext uri="{FF2B5EF4-FFF2-40B4-BE49-F238E27FC236}">
                <a16:creationId xmlns:a16="http://schemas.microsoft.com/office/drawing/2014/main" id="{CED241A1-4CFC-413A-B4FA-391E66E368BA}"/>
              </a:ext>
            </a:extLst>
          </p:cNvPr>
          <p:cNvSpPr>
            <a:spLocks noGrp="1"/>
          </p:cNvSpPr>
          <p:nvPr>
            <p:ph type="ftr" sz="quarter" idx="11"/>
          </p:nvPr>
        </p:nvSpPr>
        <p:spPr/>
        <p:txBody>
          <a:bodyPr/>
          <a:lstStyle/>
          <a:p>
            <a:pPr>
              <a:defRPr/>
            </a:pPr>
            <a:r>
              <a:rPr lang="en-US"/>
              <a:t>www.nfhs.org</a:t>
            </a:r>
          </a:p>
        </p:txBody>
      </p:sp>
      <p:pic>
        <p:nvPicPr>
          <p:cNvPr id="9" name="Picture 8">
            <a:extLst>
              <a:ext uri="{FF2B5EF4-FFF2-40B4-BE49-F238E27FC236}">
                <a16:creationId xmlns:a16="http://schemas.microsoft.com/office/drawing/2014/main" id="{F4D65B60-DEEB-4695-AB13-2BCB584E2E9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00138" y="2079098"/>
            <a:ext cx="7424928" cy="3371088"/>
          </a:xfrm>
          <a:prstGeom prst="rect">
            <a:avLst/>
          </a:prstGeom>
        </p:spPr>
      </p:pic>
    </p:spTree>
    <p:extLst>
      <p:ext uri="{BB962C8B-B14F-4D97-AF65-F5344CB8AC3E}">
        <p14:creationId xmlns:p14="http://schemas.microsoft.com/office/powerpoint/2010/main" val="20978656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A2A9DA-25A4-47F0-BB3D-FA0A4787F4AC}"/>
              </a:ext>
            </a:extLst>
          </p:cNvPr>
          <p:cNvSpPr>
            <a:spLocks noGrp="1"/>
          </p:cNvSpPr>
          <p:nvPr>
            <p:ph type="title"/>
          </p:nvPr>
        </p:nvSpPr>
        <p:spPr/>
        <p:txBody>
          <a:bodyPr/>
          <a:lstStyle/>
          <a:p>
            <a:r>
              <a:rPr lang="en-US" dirty="0"/>
              <a:t>Inbounds</a:t>
            </a:r>
            <a:br>
              <a:rPr lang="en-US" dirty="0"/>
            </a:br>
            <a:r>
              <a:rPr lang="en-US" dirty="0"/>
              <a:t>Rule 5-15-2</a:t>
            </a:r>
            <a:r>
              <a:rPr lang="en-US" sz="3600" cap="none" dirty="0"/>
              <a:t>a-c</a:t>
            </a:r>
            <a:endParaRPr lang="en-US" dirty="0"/>
          </a:p>
        </p:txBody>
      </p:sp>
      <p:sp>
        <p:nvSpPr>
          <p:cNvPr id="3" name="Content Placeholder 2">
            <a:extLst>
              <a:ext uri="{FF2B5EF4-FFF2-40B4-BE49-F238E27FC236}">
                <a16:creationId xmlns:a16="http://schemas.microsoft.com/office/drawing/2014/main" id="{7342C2C7-64C8-40BF-A60A-F6E77E6D790C}"/>
              </a:ext>
            </a:extLst>
          </p:cNvPr>
          <p:cNvSpPr>
            <a:spLocks noGrp="1"/>
          </p:cNvSpPr>
          <p:nvPr>
            <p:ph idx="1"/>
          </p:nvPr>
        </p:nvSpPr>
        <p:spPr/>
        <p:txBody>
          <a:bodyPr/>
          <a:lstStyle/>
          <a:p>
            <a:r>
              <a:rPr lang="en-US" b="1" dirty="0"/>
              <a:t>ART. 2 . . .</a:t>
            </a:r>
            <a:r>
              <a:rPr lang="en-US" dirty="0"/>
              <a:t> Supporting points are the parts of the body touching the wrestling area which </a:t>
            </a:r>
            <a:r>
              <a:rPr lang="en-US" u="sng" dirty="0"/>
              <a:t>may or may not</a:t>
            </a:r>
            <a:r>
              <a:rPr lang="en-US" dirty="0"/>
              <a:t> bear the wrestler's weight, other than those parts with which the wrestler is holding the opponent.</a:t>
            </a:r>
          </a:p>
          <a:p>
            <a:r>
              <a:rPr lang="en-US" dirty="0"/>
              <a:t>a. When down on the mat, the usual points of support are:</a:t>
            </a:r>
          </a:p>
          <a:p>
            <a:r>
              <a:rPr lang="en-US" dirty="0"/>
              <a:t>1. the </a:t>
            </a:r>
            <a:r>
              <a:rPr lang="en-US" u="sng" dirty="0"/>
              <a:t>knee(s)</a:t>
            </a:r>
            <a:r>
              <a:rPr lang="en-US" dirty="0"/>
              <a:t>;</a:t>
            </a:r>
          </a:p>
          <a:p>
            <a:r>
              <a:rPr lang="en-US" dirty="0"/>
              <a:t>2. the side of the thigh;</a:t>
            </a:r>
          </a:p>
          <a:p>
            <a:r>
              <a:rPr lang="en-US" dirty="0"/>
              <a:t>3. the buttocks;</a:t>
            </a:r>
          </a:p>
        </p:txBody>
      </p:sp>
      <p:sp>
        <p:nvSpPr>
          <p:cNvPr id="4" name="Footer Placeholder 3">
            <a:extLst>
              <a:ext uri="{FF2B5EF4-FFF2-40B4-BE49-F238E27FC236}">
                <a16:creationId xmlns:a16="http://schemas.microsoft.com/office/drawing/2014/main" id="{417809C1-D76A-4802-8FC7-2CBB0D23DD95}"/>
              </a:ext>
            </a:extLst>
          </p:cNvPr>
          <p:cNvSpPr>
            <a:spLocks noGrp="1"/>
          </p:cNvSpPr>
          <p:nvPr>
            <p:ph type="ftr" sz="quarter" idx="11"/>
          </p:nvPr>
        </p:nvSpPr>
        <p:spPr/>
        <p:txBody>
          <a:bodyPr/>
          <a:lstStyle/>
          <a:p>
            <a:pPr>
              <a:defRPr/>
            </a:pPr>
            <a:r>
              <a:rPr lang="en-US"/>
              <a:t>www.nfhs.org</a:t>
            </a:r>
          </a:p>
        </p:txBody>
      </p:sp>
    </p:spTree>
    <p:extLst>
      <p:ext uri="{BB962C8B-B14F-4D97-AF65-F5344CB8AC3E}">
        <p14:creationId xmlns:p14="http://schemas.microsoft.com/office/powerpoint/2010/main" val="49181999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A2A9DA-25A4-47F0-BB3D-FA0A4787F4AC}"/>
              </a:ext>
            </a:extLst>
          </p:cNvPr>
          <p:cNvSpPr>
            <a:spLocks noGrp="1"/>
          </p:cNvSpPr>
          <p:nvPr>
            <p:ph type="title"/>
          </p:nvPr>
        </p:nvSpPr>
        <p:spPr/>
        <p:txBody>
          <a:bodyPr/>
          <a:lstStyle/>
          <a:p>
            <a:r>
              <a:rPr lang="en-US" dirty="0"/>
              <a:t>Inbounds</a:t>
            </a:r>
            <a:br>
              <a:rPr lang="en-US" dirty="0"/>
            </a:br>
            <a:r>
              <a:rPr lang="en-US" dirty="0"/>
              <a:t>Rule 5-15-2</a:t>
            </a:r>
            <a:r>
              <a:rPr lang="en-US" cap="none" dirty="0"/>
              <a:t>a</a:t>
            </a:r>
            <a:r>
              <a:rPr lang="en-US" dirty="0"/>
              <a:t>-</a:t>
            </a:r>
            <a:r>
              <a:rPr lang="en-US" cap="none" dirty="0"/>
              <a:t>c</a:t>
            </a:r>
            <a:endParaRPr lang="en-US" dirty="0"/>
          </a:p>
        </p:txBody>
      </p:sp>
      <p:sp>
        <p:nvSpPr>
          <p:cNvPr id="3" name="Content Placeholder 2">
            <a:extLst>
              <a:ext uri="{FF2B5EF4-FFF2-40B4-BE49-F238E27FC236}">
                <a16:creationId xmlns:a16="http://schemas.microsoft.com/office/drawing/2014/main" id="{7342C2C7-64C8-40BF-A60A-F6E77E6D790C}"/>
              </a:ext>
            </a:extLst>
          </p:cNvPr>
          <p:cNvSpPr>
            <a:spLocks noGrp="1"/>
          </p:cNvSpPr>
          <p:nvPr>
            <p:ph idx="1"/>
          </p:nvPr>
        </p:nvSpPr>
        <p:spPr/>
        <p:txBody>
          <a:bodyPr/>
          <a:lstStyle/>
          <a:p>
            <a:r>
              <a:rPr lang="en-US" dirty="0"/>
              <a:t>4. the hand(s);</a:t>
            </a:r>
          </a:p>
          <a:p>
            <a:r>
              <a:rPr lang="en-US" dirty="0"/>
              <a:t>5. the head.</a:t>
            </a:r>
          </a:p>
          <a:p>
            <a:pPr marL="0" indent="0">
              <a:buNone/>
            </a:pPr>
            <a:endParaRPr lang="en-US" dirty="0"/>
          </a:p>
          <a:p>
            <a:r>
              <a:rPr lang="en-US" dirty="0" err="1"/>
              <a:t>b.</a:t>
            </a:r>
            <a:r>
              <a:rPr lang="en-US" dirty="0"/>
              <a:t> When the defensive wrestler is on their back while the supporting points of either wrestler are inbounds wrestling shall continue. In this situation any part of a defensive wrestler's shoulder or scapula is considered to be all the supporting points.</a:t>
            </a:r>
          </a:p>
          <a:p>
            <a:pPr marL="0" indent="0">
              <a:buNone/>
            </a:pPr>
            <a:endParaRPr lang="en-US" dirty="0"/>
          </a:p>
        </p:txBody>
      </p:sp>
      <p:sp>
        <p:nvSpPr>
          <p:cNvPr id="4" name="Footer Placeholder 3">
            <a:extLst>
              <a:ext uri="{FF2B5EF4-FFF2-40B4-BE49-F238E27FC236}">
                <a16:creationId xmlns:a16="http://schemas.microsoft.com/office/drawing/2014/main" id="{417809C1-D76A-4802-8FC7-2CBB0D23DD95}"/>
              </a:ext>
            </a:extLst>
          </p:cNvPr>
          <p:cNvSpPr>
            <a:spLocks noGrp="1"/>
          </p:cNvSpPr>
          <p:nvPr>
            <p:ph type="ftr" sz="quarter" idx="11"/>
          </p:nvPr>
        </p:nvSpPr>
        <p:spPr/>
        <p:txBody>
          <a:bodyPr/>
          <a:lstStyle/>
          <a:p>
            <a:pPr>
              <a:defRPr/>
            </a:pPr>
            <a:r>
              <a:rPr lang="en-US"/>
              <a:t>www.nfhs.org</a:t>
            </a:r>
          </a:p>
        </p:txBody>
      </p:sp>
    </p:spTree>
    <p:extLst>
      <p:ext uri="{BB962C8B-B14F-4D97-AF65-F5344CB8AC3E}">
        <p14:creationId xmlns:p14="http://schemas.microsoft.com/office/powerpoint/2010/main" val="317198700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14841-93CF-40F4-82DB-A72E5DBABEC1}"/>
              </a:ext>
            </a:extLst>
          </p:cNvPr>
          <p:cNvSpPr>
            <a:spLocks noGrp="1"/>
          </p:cNvSpPr>
          <p:nvPr>
            <p:ph type="title"/>
          </p:nvPr>
        </p:nvSpPr>
        <p:spPr/>
        <p:txBody>
          <a:bodyPr/>
          <a:lstStyle/>
          <a:p>
            <a:r>
              <a:rPr lang="en-US" dirty="0"/>
              <a:t>Inbounds</a:t>
            </a:r>
            <a:br>
              <a:rPr lang="en-US" dirty="0"/>
            </a:br>
            <a:r>
              <a:rPr lang="en-US" dirty="0"/>
              <a:t>Rule 5-15-2</a:t>
            </a:r>
            <a:r>
              <a:rPr lang="en-US" cap="none" dirty="0"/>
              <a:t>c</a:t>
            </a:r>
            <a:endParaRPr lang="en-US" dirty="0"/>
          </a:p>
        </p:txBody>
      </p:sp>
      <p:sp>
        <p:nvSpPr>
          <p:cNvPr id="3" name="Content Placeholder 2">
            <a:extLst>
              <a:ext uri="{FF2B5EF4-FFF2-40B4-BE49-F238E27FC236}">
                <a16:creationId xmlns:a16="http://schemas.microsoft.com/office/drawing/2014/main" id="{D55DB800-9F58-4606-AF6F-0901B19CFFE7}"/>
              </a:ext>
            </a:extLst>
          </p:cNvPr>
          <p:cNvSpPr>
            <a:spLocks noGrp="1"/>
          </p:cNvSpPr>
          <p:nvPr>
            <p:ph idx="1"/>
          </p:nvPr>
        </p:nvSpPr>
        <p:spPr/>
        <p:txBody>
          <a:bodyPr/>
          <a:lstStyle/>
          <a:p>
            <a:r>
              <a:rPr lang="en-US" dirty="0"/>
              <a:t>c. Near-fall points or fall shall be earned only while the supporting points of either wrestler are inbounds. </a:t>
            </a:r>
            <a:r>
              <a:rPr lang="en-US" u="sng" dirty="0"/>
              <a:t>In a pinning situation, when all parts of the defensive wrestler’s shoulders/scapula are on the mat area beyond the boundary line, if the feet including toes and heels of the offensive wrestler are the supporting points, the offensive wrestler’s knee(s) must be inside the boundary, whether in contact or above the mat. </a:t>
            </a:r>
            <a:endParaRPr lang="en-US" dirty="0"/>
          </a:p>
          <a:p>
            <a:pPr marL="0" indent="0">
              <a:buNone/>
            </a:pPr>
            <a:endParaRPr lang="en-US" dirty="0"/>
          </a:p>
        </p:txBody>
      </p:sp>
      <p:sp>
        <p:nvSpPr>
          <p:cNvPr id="4" name="Footer Placeholder 3">
            <a:extLst>
              <a:ext uri="{FF2B5EF4-FFF2-40B4-BE49-F238E27FC236}">
                <a16:creationId xmlns:a16="http://schemas.microsoft.com/office/drawing/2014/main" id="{75071B14-7E5E-4F94-AAC7-1AEC1B51BA58}"/>
              </a:ext>
            </a:extLst>
          </p:cNvPr>
          <p:cNvSpPr>
            <a:spLocks noGrp="1"/>
          </p:cNvSpPr>
          <p:nvPr>
            <p:ph type="ftr" sz="quarter" idx="11"/>
          </p:nvPr>
        </p:nvSpPr>
        <p:spPr/>
        <p:txBody>
          <a:bodyPr/>
          <a:lstStyle/>
          <a:p>
            <a:pPr>
              <a:defRPr/>
            </a:pPr>
            <a:r>
              <a:rPr lang="en-US"/>
              <a:t>www.nfhs.org</a:t>
            </a:r>
          </a:p>
        </p:txBody>
      </p:sp>
    </p:spTree>
    <p:extLst>
      <p:ext uri="{BB962C8B-B14F-4D97-AF65-F5344CB8AC3E}">
        <p14:creationId xmlns:p14="http://schemas.microsoft.com/office/powerpoint/2010/main" val="123709455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B11766-FFEC-4734-BC0F-6534BD03C94D}"/>
              </a:ext>
            </a:extLst>
          </p:cNvPr>
          <p:cNvSpPr>
            <a:spLocks noGrp="1"/>
          </p:cNvSpPr>
          <p:nvPr>
            <p:ph type="title"/>
          </p:nvPr>
        </p:nvSpPr>
        <p:spPr/>
        <p:txBody>
          <a:bodyPr/>
          <a:lstStyle/>
          <a:p>
            <a:r>
              <a:rPr lang="en-US" dirty="0"/>
              <a:t>Inbounds</a:t>
            </a:r>
            <a:br>
              <a:rPr lang="en-US" dirty="0"/>
            </a:br>
            <a:r>
              <a:rPr lang="en-US" dirty="0"/>
              <a:t>rule 5-15-3</a:t>
            </a:r>
          </a:p>
        </p:txBody>
      </p:sp>
      <p:sp>
        <p:nvSpPr>
          <p:cNvPr id="3" name="Content Placeholder 2">
            <a:extLst>
              <a:ext uri="{FF2B5EF4-FFF2-40B4-BE49-F238E27FC236}">
                <a16:creationId xmlns:a16="http://schemas.microsoft.com/office/drawing/2014/main" id="{72CB8FA0-080C-47DA-AFB7-A09FD3CEBB18}"/>
              </a:ext>
            </a:extLst>
          </p:cNvPr>
          <p:cNvSpPr>
            <a:spLocks noGrp="1"/>
          </p:cNvSpPr>
          <p:nvPr>
            <p:ph idx="1"/>
          </p:nvPr>
        </p:nvSpPr>
        <p:spPr>
          <a:xfrm>
            <a:off x="5892036" y="2079813"/>
            <a:ext cx="3083689" cy="4247962"/>
          </a:xfrm>
        </p:spPr>
        <p:txBody>
          <a:bodyPr/>
          <a:lstStyle/>
          <a:p>
            <a:pPr marL="0" indent="0">
              <a:buNone/>
            </a:pPr>
            <a:r>
              <a:rPr lang="en-US" sz="1800" dirty="0"/>
              <a:t>The total of two supporting points could be two supporting points of one wrestler or one supporting point of each wrestler that remain inbounds.  If there is no action at the edge of the mat, the referee shall stop the match.</a:t>
            </a:r>
          </a:p>
        </p:txBody>
      </p:sp>
      <p:sp>
        <p:nvSpPr>
          <p:cNvPr id="4" name="Footer Placeholder 3">
            <a:extLst>
              <a:ext uri="{FF2B5EF4-FFF2-40B4-BE49-F238E27FC236}">
                <a16:creationId xmlns:a16="http://schemas.microsoft.com/office/drawing/2014/main" id="{4EDFBCB6-6681-4B0D-9912-325554EB05EC}"/>
              </a:ext>
            </a:extLst>
          </p:cNvPr>
          <p:cNvSpPr>
            <a:spLocks noGrp="1"/>
          </p:cNvSpPr>
          <p:nvPr>
            <p:ph type="ftr" sz="quarter" idx="11"/>
          </p:nvPr>
        </p:nvSpPr>
        <p:spPr/>
        <p:txBody>
          <a:bodyPr/>
          <a:lstStyle/>
          <a:p>
            <a:pPr>
              <a:defRPr/>
            </a:pPr>
            <a:r>
              <a:rPr lang="en-US" dirty="0"/>
              <a:t>www.nfhs.org</a:t>
            </a:r>
          </a:p>
        </p:txBody>
      </p:sp>
      <p:pic>
        <p:nvPicPr>
          <p:cNvPr id="6" name="Picture 5">
            <a:extLst>
              <a:ext uri="{FF2B5EF4-FFF2-40B4-BE49-F238E27FC236}">
                <a16:creationId xmlns:a16="http://schemas.microsoft.com/office/drawing/2014/main" id="{1DCC9B16-76CA-4F7D-97B2-5EEB57971F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00138" y="2079813"/>
            <a:ext cx="4700016" cy="4169664"/>
          </a:xfrm>
          <a:prstGeom prst="rect">
            <a:avLst/>
          </a:prstGeom>
        </p:spPr>
      </p:pic>
    </p:spTree>
    <p:extLst>
      <p:ext uri="{BB962C8B-B14F-4D97-AF65-F5344CB8AC3E}">
        <p14:creationId xmlns:p14="http://schemas.microsoft.com/office/powerpoint/2010/main" val="344485868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331E9B-2545-48D6-82FC-05ADBE443CEC}"/>
              </a:ext>
            </a:extLst>
          </p:cNvPr>
          <p:cNvSpPr>
            <a:spLocks noGrp="1"/>
          </p:cNvSpPr>
          <p:nvPr>
            <p:ph type="title"/>
          </p:nvPr>
        </p:nvSpPr>
        <p:spPr/>
        <p:txBody>
          <a:bodyPr/>
          <a:lstStyle/>
          <a:p>
            <a:r>
              <a:rPr lang="en-US" dirty="0"/>
              <a:t>Inbounds</a:t>
            </a:r>
            <a:br>
              <a:rPr lang="en-US" dirty="0"/>
            </a:br>
            <a:r>
              <a:rPr lang="en-US" dirty="0"/>
              <a:t>rule 5-15-3</a:t>
            </a:r>
          </a:p>
        </p:txBody>
      </p:sp>
      <p:sp>
        <p:nvSpPr>
          <p:cNvPr id="3" name="Content Placeholder 2">
            <a:extLst>
              <a:ext uri="{FF2B5EF4-FFF2-40B4-BE49-F238E27FC236}">
                <a16:creationId xmlns:a16="http://schemas.microsoft.com/office/drawing/2014/main" id="{73D34556-54D1-4CD6-AE45-4F8643E7F216}"/>
              </a:ext>
            </a:extLst>
          </p:cNvPr>
          <p:cNvSpPr>
            <a:spLocks noGrp="1"/>
          </p:cNvSpPr>
          <p:nvPr>
            <p:ph idx="1"/>
          </p:nvPr>
        </p:nvSpPr>
        <p:spPr>
          <a:xfrm>
            <a:off x="6283922" y="2289438"/>
            <a:ext cx="2691803" cy="4038337"/>
          </a:xfrm>
        </p:spPr>
        <p:txBody>
          <a:bodyPr/>
          <a:lstStyle/>
          <a:p>
            <a:pPr marL="0" indent="0">
              <a:buNone/>
            </a:pPr>
            <a:r>
              <a:rPr lang="en-US" sz="1800" dirty="0"/>
              <a:t>Even if the defensive wrestler has two supporting points inbounds, if there is no action at the edge of the mat, the referee shall stop the match for a restart in the center of the mat.</a:t>
            </a:r>
          </a:p>
          <a:p>
            <a:pPr marL="0" indent="0">
              <a:buNone/>
            </a:pPr>
            <a:endParaRPr lang="en-US" sz="1800" dirty="0"/>
          </a:p>
        </p:txBody>
      </p:sp>
      <p:sp>
        <p:nvSpPr>
          <p:cNvPr id="4" name="Footer Placeholder 3">
            <a:extLst>
              <a:ext uri="{FF2B5EF4-FFF2-40B4-BE49-F238E27FC236}">
                <a16:creationId xmlns:a16="http://schemas.microsoft.com/office/drawing/2014/main" id="{F5036D39-01F3-4B46-B42F-43175F1B5C45}"/>
              </a:ext>
            </a:extLst>
          </p:cNvPr>
          <p:cNvSpPr>
            <a:spLocks noGrp="1"/>
          </p:cNvSpPr>
          <p:nvPr>
            <p:ph type="ftr" sz="quarter" idx="11"/>
          </p:nvPr>
        </p:nvSpPr>
        <p:spPr/>
        <p:txBody>
          <a:bodyPr/>
          <a:lstStyle/>
          <a:p>
            <a:pPr>
              <a:defRPr/>
            </a:pPr>
            <a:r>
              <a:rPr lang="en-US"/>
              <a:t>www.nfhs.org</a:t>
            </a:r>
          </a:p>
        </p:txBody>
      </p:sp>
      <p:pic>
        <p:nvPicPr>
          <p:cNvPr id="6" name="Picture 5">
            <a:extLst>
              <a:ext uri="{FF2B5EF4-FFF2-40B4-BE49-F238E27FC236}">
                <a16:creationId xmlns:a16="http://schemas.microsoft.com/office/drawing/2014/main" id="{6279C1AD-84AC-4F16-B24E-CD6CC359CD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45326" y="2222427"/>
            <a:ext cx="5114544" cy="3980688"/>
          </a:xfrm>
          <a:prstGeom prst="rect">
            <a:avLst/>
          </a:prstGeom>
        </p:spPr>
      </p:pic>
    </p:spTree>
    <p:extLst>
      <p:ext uri="{BB962C8B-B14F-4D97-AF65-F5344CB8AC3E}">
        <p14:creationId xmlns:p14="http://schemas.microsoft.com/office/powerpoint/2010/main" val="316706505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0DA3FC-9800-43CE-93ED-E8DBE2AB197F}"/>
              </a:ext>
            </a:extLst>
          </p:cNvPr>
          <p:cNvSpPr>
            <a:spLocks noGrp="1"/>
          </p:cNvSpPr>
          <p:nvPr>
            <p:ph type="title"/>
          </p:nvPr>
        </p:nvSpPr>
        <p:spPr/>
        <p:txBody>
          <a:bodyPr/>
          <a:lstStyle/>
          <a:p>
            <a:br>
              <a:rPr lang="en-US" dirty="0"/>
            </a:br>
            <a:r>
              <a:rPr lang="en-US" dirty="0"/>
              <a:t>Inbounds</a:t>
            </a:r>
            <a:br>
              <a:rPr lang="en-US" dirty="0"/>
            </a:br>
            <a:r>
              <a:rPr lang="en-US" dirty="0"/>
              <a:t>rule 5-15-3</a:t>
            </a:r>
            <a:br>
              <a:rPr lang="en-US" dirty="0"/>
            </a:br>
            <a:endParaRPr lang="en-US" dirty="0"/>
          </a:p>
        </p:txBody>
      </p:sp>
      <p:sp>
        <p:nvSpPr>
          <p:cNvPr id="3" name="Content Placeholder 2">
            <a:extLst>
              <a:ext uri="{FF2B5EF4-FFF2-40B4-BE49-F238E27FC236}">
                <a16:creationId xmlns:a16="http://schemas.microsoft.com/office/drawing/2014/main" id="{CAA54802-8CE8-47E9-A76A-A7D6EA017DA0}"/>
              </a:ext>
            </a:extLst>
          </p:cNvPr>
          <p:cNvSpPr>
            <a:spLocks noGrp="1"/>
          </p:cNvSpPr>
          <p:nvPr>
            <p:ph idx="1"/>
          </p:nvPr>
        </p:nvSpPr>
        <p:spPr>
          <a:xfrm>
            <a:off x="1455738" y="5311776"/>
            <a:ext cx="6430103" cy="1204912"/>
          </a:xfrm>
        </p:spPr>
        <p:txBody>
          <a:bodyPr/>
          <a:lstStyle/>
          <a:p>
            <a:pPr marL="0" indent="0">
              <a:buNone/>
            </a:pPr>
            <a:r>
              <a:rPr lang="en-US" sz="1800" dirty="0"/>
              <a:t>Wrestling shall continue as long as a total of two supporting points of either wrestler are inside or on the boundary lines. In this PlayPic, the wrestlers are inbounds. The bottom wrestler’s elbows and hands are the two supporting points.</a:t>
            </a:r>
          </a:p>
        </p:txBody>
      </p:sp>
      <p:sp>
        <p:nvSpPr>
          <p:cNvPr id="4" name="Footer Placeholder 3">
            <a:extLst>
              <a:ext uri="{FF2B5EF4-FFF2-40B4-BE49-F238E27FC236}">
                <a16:creationId xmlns:a16="http://schemas.microsoft.com/office/drawing/2014/main" id="{BC90538D-3474-4186-A8D8-40BF56A565CC}"/>
              </a:ext>
            </a:extLst>
          </p:cNvPr>
          <p:cNvSpPr>
            <a:spLocks noGrp="1"/>
          </p:cNvSpPr>
          <p:nvPr>
            <p:ph type="ftr" sz="quarter" idx="11"/>
          </p:nvPr>
        </p:nvSpPr>
        <p:spPr/>
        <p:txBody>
          <a:bodyPr/>
          <a:lstStyle/>
          <a:p>
            <a:pPr>
              <a:defRPr/>
            </a:pPr>
            <a:r>
              <a:rPr lang="en-US"/>
              <a:t>www.nfhs.org</a:t>
            </a:r>
          </a:p>
        </p:txBody>
      </p:sp>
      <p:sp>
        <p:nvSpPr>
          <p:cNvPr id="5" name="TextBox 4">
            <a:extLst>
              <a:ext uri="{FF2B5EF4-FFF2-40B4-BE49-F238E27FC236}">
                <a16:creationId xmlns:a16="http://schemas.microsoft.com/office/drawing/2014/main" id="{801AC04A-AF29-4455-9507-909AA36736D8}"/>
              </a:ext>
            </a:extLst>
          </p:cNvPr>
          <p:cNvSpPr txBox="1"/>
          <p:nvPr/>
        </p:nvSpPr>
        <p:spPr>
          <a:xfrm>
            <a:off x="5610153" y="2351315"/>
            <a:ext cx="357790" cy="261610"/>
          </a:xfrm>
          <a:prstGeom prst="rect">
            <a:avLst/>
          </a:prstGeom>
          <a:noFill/>
        </p:spPr>
        <p:txBody>
          <a:bodyPr wrap="none" rtlCol="0">
            <a:spAutoFit/>
          </a:bodyPr>
          <a:lstStyle/>
          <a:p>
            <a:r>
              <a:rPr lang="en-US" sz="1100" dirty="0">
                <a:solidFill>
                  <a:schemeClr val="bg1"/>
                </a:solidFill>
                <a:latin typeface="HelveticaNeueLT Std Med" panose="020B0604020202020204" pitchFamily="34" charset="0"/>
              </a:rPr>
              <a:t>A2</a:t>
            </a:r>
          </a:p>
        </p:txBody>
      </p:sp>
      <p:sp>
        <p:nvSpPr>
          <p:cNvPr id="7" name="TextBox 6">
            <a:extLst>
              <a:ext uri="{FF2B5EF4-FFF2-40B4-BE49-F238E27FC236}">
                <a16:creationId xmlns:a16="http://schemas.microsoft.com/office/drawing/2014/main" id="{F130190D-C001-4232-AE22-490916227046}"/>
              </a:ext>
            </a:extLst>
          </p:cNvPr>
          <p:cNvSpPr txBox="1"/>
          <p:nvPr/>
        </p:nvSpPr>
        <p:spPr>
          <a:xfrm>
            <a:off x="2606842" y="4291265"/>
            <a:ext cx="357790" cy="261610"/>
          </a:xfrm>
          <a:prstGeom prst="rect">
            <a:avLst/>
          </a:prstGeom>
          <a:noFill/>
        </p:spPr>
        <p:txBody>
          <a:bodyPr wrap="none" rtlCol="0">
            <a:spAutoFit/>
          </a:bodyPr>
          <a:lstStyle/>
          <a:p>
            <a:r>
              <a:rPr lang="en-US" sz="1100" dirty="0">
                <a:solidFill>
                  <a:schemeClr val="bg1"/>
                </a:solidFill>
                <a:latin typeface="HelveticaNeueLT Std Med" panose="020B0604020202020204" pitchFamily="34" charset="0"/>
              </a:rPr>
              <a:t>A1</a:t>
            </a:r>
          </a:p>
        </p:txBody>
      </p:sp>
      <p:pic>
        <p:nvPicPr>
          <p:cNvPr id="8" name="Picture 7">
            <a:extLst>
              <a:ext uri="{FF2B5EF4-FFF2-40B4-BE49-F238E27FC236}">
                <a16:creationId xmlns:a16="http://schemas.microsoft.com/office/drawing/2014/main" id="{55E966F7-484B-4E43-9B58-FC8D6434209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55738" y="1964883"/>
            <a:ext cx="6516624" cy="3285744"/>
          </a:xfrm>
          <a:prstGeom prst="rect">
            <a:avLst/>
          </a:prstGeom>
        </p:spPr>
      </p:pic>
    </p:spTree>
    <p:extLst>
      <p:ext uri="{BB962C8B-B14F-4D97-AF65-F5344CB8AC3E}">
        <p14:creationId xmlns:p14="http://schemas.microsoft.com/office/powerpoint/2010/main" val="182728488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945A9B-DF01-4C2D-9DCC-6804A401423B}"/>
              </a:ext>
            </a:extLst>
          </p:cNvPr>
          <p:cNvSpPr>
            <a:spLocks noGrp="1"/>
          </p:cNvSpPr>
          <p:nvPr>
            <p:ph type="title"/>
          </p:nvPr>
        </p:nvSpPr>
        <p:spPr/>
        <p:txBody>
          <a:bodyPr/>
          <a:lstStyle/>
          <a:p>
            <a:r>
              <a:rPr lang="en-US" dirty="0"/>
              <a:t>Inbounds</a:t>
            </a:r>
            <a:br>
              <a:rPr lang="en-US" dirty="0"/>
            </a:br>
            <a:r>
              <a:rPr lang="en-US" dirty="0"/>
              <a:t>Rule 5-15-3</a:t>
            </a:r>
          </a:p>
        </p:txBody>
      </p:sp>
      <p:sp>
        <p:nvSpPr>
          <p:cNvPr id="3" name="Content Placeholder 2">
            <a:extLst>
              <a:ext uri="{FF2B5EF4-FFF2-40B4-BE49-F238E27FC236}">
                <a16:creationId xmlns:a16="http://schemas.microsoft.com/office/drawing/2014/main" id="{262898AF-CBCC-4B05-A2D9-88EF2AA0FBBD}"/>
              </a:ext>
            </a:extLst>
          </p:cNvPr>
          <p:cNvSpPr>
            <a:spLocks noGrp="1"/>
          </p:cNvSpPr>
          <p:nvPr>
            <p:ph idx="1"/>
          </p:nvPr>
        </p:nvSpPr>
        <p:spPr/>
        <p:txBody>
          <a:bodyPr/>
          <a:lstStyle/>
          <a:p>
            <a:r>
              <a:rPr lang="en-US" b="1" dirty="0"/>
              <a:t>ART.  3. . .</a:t>
            </a:r>
            <a:r>
              <a:rPr lang="en-US" dirty="0"/>
              <a:t> Wrestling shall continue as long as </a:t>
            </a:r>
            <a:r>
              <a:rPr lang="en-US" u="sng" dirty="0"/>
              <a:t>a total of two supporting</a:t>
            </a:r>
            <a:r>
              <a:rPr lang="en-US" dirty="0"/>
              <a:t> points of either wrestler</a:t>
            </a:r>
            <a:r>
              <a:rPr lang="en-US" u="sng" dirty="0"/>
              <a:t> are inside or on the boundary lines.</a:t>
            </a:r>
            <a:r>
              <a:rPr lang="en-US" dirty="0"/>
              <a:t>  </a:t>
            </a:r>
            <a:r>
              <a:rPr lang="en-US" u="sng" dirty="0"/>
              <a:t>The total of two supporting points could be two supporting points of one wrestler or one supporting point of each </a:t>
            </a:r>
            <a:r>
              <a:rPr lang="en-US" dirty="0"/>
              <a:t>wrestler </a:t>
            </a:r>
            <a:r>
              <a:rPr lang="en-US" u="sng" dirty="0"/>
              <a:t>that</a:t>
            </a:r>
            <a:r>
              <a:rPr lang="en-US" dirty="0"/>
              <a:t> remain inbounds.  If there is no action at the edge of the mat  the referee </a:t>
            </a:r>
            <a:r>
              <a:rPr lang="en-US" u="sng" dirty="0"/>
              <a:t>shall </a:t>
            </a:r>
            <a:r>
              <a:rPr lang="en-US" dirty="0"/>
              <a:t>stop the match.</a:t>
            </a:r>
          </a:p>
          <a:p>
            <a:pPr marL="0" indent="0">
              <a:buNone/>
            </a:pPr>
            <a:endParaRPr lang="en-US" dirty="0"/>
          </a:p>
        </p:txBody>
      </p:sp>
      <p:sp>
        <p:nvSpPr>
          <p:cNvPr id="4" name="Footer Placeholder 3">
            <a:extLst>
              <a:ext uri="{FF2B5EF4-FFF2-40B4-BE49-F238E27FC236}">
                <a16:creationId xmlns:a16="http://schemas.microsoft.com/office/drawing/2014/main" id="{9D8BDFB8-DEC0-41E2-9440-9C73728C457E}"/>
              </a:ext>
            </a:extLst>
          </p:cNvPr>
          <p:cNvSpPr>
            <a:spLocks noGrp="1"/>
          </p:cNvSpPr>
          <p:nvPr>
            <p:ph type="ftr" sz="quarter" idx="11"/>
          </p:nvPr>
        </p:nvSpPr>
        <p:spPr/>
        <p:txBody>
          <a:bodyPr/>
          <a:lstStyle/>
          <a:p>
            <a:pPr>
              <a:defRPr/>
            </a:pPr>
            <a:r>
              <a:rPr lang="en-US"/>
              <a:t>www.nfhs.org</a:t>
            </a:r>
          </a:p>
        </p:txBody>
      </p:sp>
    </p:spTree>
    <p:extLst>
      <p:ext uri="{BB962C8B-B14F-4D97-AF65-F5344CB8AC3E}">
        <p14:creationId xmlns:p14="http://schemas.microsoft.com/office/powerpoint/2010/main" val="129180229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5E054D-8B30-4317-97D9-60231BB57149}"/>
              </a:ext>
            </a:extLst>
          </p:cNvPr>
          <p:cNvSpPr>
            <a:spLocks noGrp="1"/>
          </p:cNvSpPr>
          <p:nvPr>
            <p:ph type="title"/>
          </p:nvPr>
        </p:nvSpPr>
        <p:spPr/>
        <p:txBody>
          <a:bodyPr/>
          <a:lstStyle/>
          <a:p>
            <a:r>
              <a:rPr lang="en-US" dirty="0"/>
              <a:t>Inbounds</a:t>
            </a:r>
            <a:br>
              <a:rPr lang="en-US" dirty="0"/>
            </a:br>
            <a:r>
              <a:rPr lang="en-US" dirty="0"/>
              <a:t>Rules 5-15-1,2 and 3</a:t>
            </a:r>
          </a:p>
        </p:txBody>
      </p:sp>
      <p:sp>
        <p:nvSpPr>
          <p:cNvPr id="3" name="Content Placeholder 2">
            <a:extLst>
              <a:ext uri="{FF2B5EF4-FFF2-40B4-BE49-F238E27FC236}">
                <a16:creationId xmlns:a16="http://schemas.microsoft.com/office/drawing/2014/main" id="{6C6894E9-FEBF-4C62-A410-78485D79267D}"/>
              </a:ext>
            </a:extLst>
          </p:cNvPr>
          <p:cNvSpPr>
            <a:spLocks noGrp="1"/>
          </p:cNvSpPr>
          <p:nvPr>
            <p:ph idx="1"/>
          </p:nvPr>
        </p:nvSpPr>
        <p:spPr/>
        <p:txBody>
          <a:bodyPr/>
          <a:lstStyle/>
          <a:p>
            <a:r>
              <a:rPr lang="en-US" b="1" dirty="0"/>
              <a:t>Rationale:</a:t>
            </a:r>
          </a:p>
          <a:p>
            <a:pPr marL="0" indent="0">
              <a:buNone/>
            </a:pPr>
            <a:r>
              <a:rPr lang="en-US" dirty="0"/>
              <a:t>This rule removes the subjectivity in the out of bounds call without increasing the out of bounds area. In addition, it assists the referee’s call out of bounds more consistently. Changing the knees to knee(s) is consistent with sub-article 5-15-2a4. The removal of “majority of weight” criteria will aid the referee in focusing on the supporting points that are inbounds instead of what is out of bounds. </a:t>
            </a:r>
          </a:p>
        </p:txBody>
      </p:sp>
      <p:sp>
        <p:nvSpPr>
          <p:cNvPr id="4" name="Footer Placeholder 3">
            <a:extLst>
              <a:ext uri="{FF2B5EF4-FFF2-40B4-BE49-F238E27FC236}">
                <a16:creationId xmlns:a16="http://schemas.microsoft.com/office/drawing/2014/main" id="{91EBD8D7-524E-4D50-B88C-A9CCF57FFA2B}"/>
              </a:ext>
            </a:extLst>
          </p:cNvPr>
          <p:cNvSpPr>
            <a:spLocks noGrp="1"/>
          </p:cNvSpPr>
          <p:nvPr>
            <p:ph type="ftr" sz="quarter" idx="11"/>
          </p:nvPr>
        </p:nvSpPr>
        <p:spPr/>
        <p:txBody>
          <a:bodyPr/>
          <a:lstStyle/>
          <a:p>
            <a:pPr>
              <a:defRPr/>
            </a:pPr>
            <a:r>
              <a:rPr lang="en-US"/>
              <a:t>www.nfhs.org</a:t>
            </a:r>
          </a:p>
        </p:txBody>
      </p:sp>
    </p:spTree>
    <p:extLst>
      <p:ext uri="{BB962C8B-B14F-4D97-AF65-F5344CB8AC3E}">
        <p14:creationId xmlns:p14="http://schemas.microsoft.com/office/powerpoint/2010/main" val="104866240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945A9B-DF01-4C2D-9DCC-6804A401423B}"/>
              </a:ext>
            </a:extLst>
          </p:cNvPr>
          <p:cNvSpPr>
            <a:spLocks noGrp="1"/>
          </p:cNvSpPr>
          <p:nvPr>
            <p:ph type="title"/>
          </p:nvPr>
        </p:nvSpPr>
        <p:spPr/>
        <p:txBody>
          <a:bodyPr/>
          <a:lstStyle/>
          <a:p>
            <a:r>
              <a:rPr lang="en-US" dirty="0"/>
              <a:t>Inbounds</a:t>
            </a:r>
            <a:br>
              <a:rPr lang="en-US" dirty="0"/>
            </a:br>
            <a:r>
              <a:rPr lang="en-US" dirty="0"/>
              <a:t>Rules 5-15-1,2 and 3</a:t>
            </a:r>
          </a:p>
        </p:txBody>
      </p:sp>
      <p:sp>
        <p:nvSpPr>
          <p:cNvPr id="3" name="Content Placeholder 2">
            <a:extLst>
              <a:ext uri="{FF2B5EF4-FFF2-40B4-BE49-F238E27FC236}">
                <a16:creationId xmlns:a16="http://schemas.microsoft.com/office/drawing/2014/main" id="{262898AF-CBCC-4B05-A2D9-88EF2AA0FBBD}"/>
              </a:ext>
            </a:extLst>
          </p:cNvPr>
          <p:cNvSpPr>
            <a:spLocks noGrp="1"/>
          </p:cNvSpPr>
          <p:nvPr>
            <p:ph idx="1"/>
          </p:nvPr>
        </p:nvSpPr>
        <p:spPr/>
        <p:txBody>
          <a:bodyPr/>
          <a:lstStyle/>
          <a:p>
            <a:r>
              <a:rPr lang="en-US" dirty="0"/>
              <a:t>This simplifies the determination with any combination of two supporting points is considered inbounds. The modification clearly defines the offensive wrestler’s supporting points in a pinning situation. No wrestling action at the edge of the mat will result in the referee stopping the match.</a:t>
            </a:r>
          </a:p>
          <a:p>
            <a:endParaRPr lang="en-US" dirty="0"/>
          </a:p>
        </p:txBody>
      </p:sp>
      <p:sp>
        <p:nvSpPr>
          <p:cNvPr id="4" name="Footer Placeholder 3">
            <a:extLst>
              <a:ext uri="{FF2B5EF4-FFF2-40B4-BE49-F238E27FC236}">
                <a16:creationId xmlns:a16="http://schemas.microsoft.com/office/drawing/2014/main" id="{9D8BDFB8-DEC0-41E2-9440-9C73728C457E}"/>
              </a:ext>
            </a:extLst>
          </p:cNvPr>
          <p:cNvSpPr>
            <a:spLocks noGrp="1"/>
          </p:cNvSpPr>
          <p:nvPr>
            <p:ph type="ftr" sz="quarter" idx="11"/>
          </p:nvPr>
        </p:nvSpPr>
        <p:spPr/>
        <p:txBody>
          <a:bodyPr/>
          <a:lstStyle/>
          <a:p>
            <a:pPr>
              <a:defRPr/>
            </a:pPr>
            <a:r>
              <a:rPr lang="en-US"/>
              <a:t>www.nfhs.org</a:t>
            </a:r>
          </a:p>
        </p:txBody>
      </p:sp>
    </p:spTree>
    <p:extLst>
      <p:ext uri="{BB962C8B-B14F-4D97-AF65-F5344CB8AC3E}">
        <p14:creationId xmlns:p14="http://schemas.microsoft.com/office/powerpoint/2010/main" val="368244908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03569C-155F-46D6-A8DF-04348E5FD80A}"/>
              </a:ext>
            </a:extLst>
          </p:cNvPr>
          <p:cNvSpPr>
            <a:spLocks noGrp="1"/>
          </p:cNvSpPr>
          <p:nvPr>
            <p:ph type="title"/>
          </p:nvPr>
        </p:nvSpPr>
        <p:spPr/>
        <p:txBody>
          <a:bodyPr/>
          <a:lstStyle/>
          <a:p>
            <a:r>
              <a:rPr lang="en-US" dirty="0"/>
              <a:t>Supporting points comment</a:t>
            </a:r>
          </a:p>
        </p:txBody>
      </p:sp>
      <p:sp>
        <p:nvSpPr>
          <p:cNvPr id="3" name="Content Placeholder 2">
            <a:extLst>
              <a:ext uri="{FF2B5EF4-FFF2-40B4-BE49-F238E27FC236}">
                <a16:creationId xmlns:a16="http://schemas.microsoft.com/office/drawing/2014/main" id="{F066E47F-A420-4A7F-A37B-4D23DEF90B62}"/>
              </a:ext>
            </a:extLst>
          </p:cNvPr>
          <p:cNvSpPr>
            <a:spLocks noGrp="1"/>
          </p:cNvSpPr>
          <p:nvPr>
            <p:ph idx="1"/>
          </p:nvPr>
        </p:nvSpPr>
        <p:spPr/>
        <p:txBody>
          <a:bodyPr/>
          <a:lstStyle/>
          <a:p>
            <a:r>
              <a:rPr lang="en-US" dirty="0"/>
              <a:t>Interscholastic wrestling is uniquely different than any other type of wrestling in the world. We are challenged by a wide variety of gymnasiums and mat sizes. The NFHS Wrestling Rules Committee had a healthy discussion regarding toes, feet and heels as supporting points. </a:t>
            </a:r>
            <a:r>
              <a:rPr lang="en-US" u="sng" dirty="0"/>
              <a:t>There was no action taken to add toes, feet or heels as usual supporting points down on the mat.</a:t>
            </a:r>
            <a:r>
              <a:rPr lang="en-US" dirty="0"/>
              <a:t> They were also not addressed as unusual supporting points. </a:t>
            </a:r>
          </a:p>
        </p:txBody>
      </p:sp>
      <p:sp>
        <p:nvSpPr>
          <p:cNvPr id="4" name="Footer Placeholder 3">
            <a:extLst>
              <a:ext uri="{FF2B5EF4-FFF2-40B4-BE49-F238E27FC236}">
                <a16:creationId xmlns:a16="http://schemas.microsoft.com/office/drawing/2014/main" id="{69EBB3E6-326B-4315-985E-FA4A0978DE8C}"/>
              </a:ext>
            </a:extLst>
          </p:cNvPr>
          <p:cNvSpPr>
            <a:spLocks noGrp="1"/>
          </p:cNvSpPr>
          <p:nvPr>
            <p:ph type="ftr" sz="quarter" idx="11"/>
          </p:nvPr>
        </p:nvSpPr>
        <p:spPr/>
        <p:txBody>
          <a:bodyPr/>
          <a:lstStyle/>
          <a:p>
            <a:pPr>
              <a:defRPr/>
            </a:pPr>
            <a:r>
              <a:rPr lang="en-US"/>
              <a:t>www.nfhs.org</a:t>
            </a:r>
          </a:p>
        </p:txBody>
      </p:sp>
    </p:spTree>
    <p:extLst>
      <p:ext uri="{BB962C8B-B14F-4D97-AF65-F5344CB8AC3E}">
        <p14:creationId xmlns:p14="http://schemas.microsoft.com/office/powerpoint/2010/main" val="244067281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CE07B8-4978-453F-BD88-D82E4E0DA790}"/>
              </a:ext>
            </a:extLst>
          </p:cNvPr>
          <p:cNvSpPr>
            <a:spLocks noGrp="1"/>
          </p:cNvSpPr>
          <p:nvPr>
            <p:ph type="title"/>
          </p:nvPr>
        </p:nvSpPr>
        <p:spPr/>
        <p:txBody>
          <a:bodyPr/>
          <a:lstStyle/>
          <a:p>
            <a:r>
              <a:rPr lang="en-US" dirty="0"/>
              <a:t>Supporting points comment</a:t>
            </a:r>
          </a:p>
        </p:txBody>
      </p:sp>
      <p:sp>
        <p:nvSpPr>
          <p:cNvPr id="3" name="Content Placeholder 2">
            <a:extLst>
              <a:ext uri="{FF2B5EF4-FFF2-40B4-BE49-F238E27FC236}">
                <a16:creationId xmlns:a16="http://schemas.microsoft.com/office/drawing/2014/main" id="{9BA01235-267E-48CB-A7BD-20E1FF3467B5}"/>
              </a:ext>
            </a:extLst>
          </p:cNvPr>
          <p:cNvSpPr>
            <a:spLocks noGrp="1"/>
          </p:cNvSpPr>
          <p:nvPr>
            <p:ph idx="1"/>
          </p:nvPr>
        </p:nvSpPr>
        <p:spPr/>
        <p:txBody>
          <a:bodyPr/>
          <a:lstStyle/>
          <a:p>
            <a:r>
              <a:rPr lang="en-US" b="1" dirty="0"/>
              <a:t>Toes, feet and heels down on the mat and knees inbounds are addressed during a fall or near-fall only. (5-15-2c)</a:t>
            </a:r>
          </a:p>
          <a:p>
            <a:r>
              <a:rPr lang="en-US" dirty="0"/>
              <a:t>Supporting points will apply to all positions.  The only exception would be near-fall/fall out of bounds where the knees cannot go past the boundary line if the offensive wrestler’s weight is on their feet, toes or heels.</a:t>
            </a:r>
          </a:p>
          <a:p>
            <a:pPr marL="0" indent="0">
              <a:buNone/>
            </a:pPr>
            <a:endParaRPr lang="en-US" dirty="0"/>
          </a:p>
        </p:txBody>
      </p:sp>
      <p:sp>
        <p:nvSpPr>
          <p:cNvPr id="4" name="Footer Placeholder 3">
            <a:extLst>
              <a:ext uri="{FF2B5EF4-FFF2-40B4-BE49-F238E27FC236}">
                <a16:creationId xmlns:a16="http://schemas.microsoft.com/office/drawing/2014/main" id="{16DEE55A-A9A2-4819-8625-77BAB129AE2C}"/>
              </a:ext>
            </a:extLst>
          </p:cNvPr>
          <p:cNvSpPr>
            <a:spLocks noGrp="1"/>
          </p:cNvSpPr>
          <p:nvPr>
            <p:ph type="ftr" sz="quarter" idx="11"/>
          </p:nvPr>
        </p:nvSpPr>
        <p:spPr/>
        <p:txBody>
          <a:bodyPr/>
          <a:lstStyle/>
          <a:p>
            <a:pPr>
              <a:defRPr/>
            </a:pPr>
            <a:r>
              <a:rPr lang="en-US"/>
              <a:t>www.nfhs.org</a:t>
            </a:r>
          </a:p>
        </p:txBody>
      </p:sp>
    </p:spTree>
    <p:extLst>
      <p:ext uri="{BB962C8B-B14F-4D97-AF65-F5344CB8AC3E}">
        <p14:creationId xmlns:p14="http://schemas.microsoft.com/office/powerpoint/2010/main" val="127021778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63BE80-9CA7-414B-8E61-58EFDF8E4E2F}"/>
              </a:ext>
            </a:extLst>
          </p:cNvPr>
          <p:cNvSpPr>
            <a:spLocks noGrp="1"/>
          </p:cNvSpPr>
          <p:nvPr>
            <p:ph type="title"/>
          </p:nvPr>
        </p:nvSpPr>
        <p:spPr/>
        <p:txBody>
          <a:bodyPr/>
          <a:lstStyle/>
          <a:p>
            <a:r>
              <a:rPr lang="en-US" dirty="0"/>
              <a:t>Out of bounds</a:t>
            </a:r>
            <a:br>
              <a:rPr lang="en-US" dirty="0"/>
            </a:br>
            <a:r>
              <a:rPr lang="en-US" dirty="0"/>
              <a:t>rule 5-18</a:t>
            </a:r>
          </a:p>
        </p:txBody>
      </p:sp>
      <p:sp>
        <p:nvSpPr>
          <p:cNvPr id="4" name="Footer Placeholder 3">
            <a:extLst>
              <a:ext uri="{FF2B5EF4-FFF2-40B4-BE49-F238E27FC236}">
                <a16:creationId xmlns:a16="http://schemas.microsoft.com/office/drawing/2014/main" id="{E3C9DAD6-0830-44C4-A1BF-C8CEEEE4C179}"/>
              </a:ext>
            </a:extLst>
          </p:cNvPr>
          <p:cNvSpPr>
            <a:spLocks noGrp="1"/>
          </p:cNvSpPr>
          <p:nvPr>
            <p:ph type="ftr" sz="quarter" idx="11"/>
          </p:nvPr>
        </p:nvSpPr>
        <p:spPr/>
        <p:txBody>
          <a:bodyPr/>
          <a:lstStyle/>
          <a:p>
            <a:pPr>
              <a:defRPr/>
            </a:pPr>
            <a:r>
              <a:rPr lang="en-US"/>
              <a:t>www.nfhs.org</a:t>
            </a:r>
          </a:p>
        </p:txBody>
      </p:sp>
      <p:sp>
        <p:nvSpPr>
          <p:cNvPr id="7" name="Content Placeholder 2">
            <a:extLst>
              <a:ext uri="{FF2B5EF4-FFF2-40B4-BE49-F238E27FC236}">
                <a16:creationId xmlns:a16="http://schemas.microsoft.com/office/drawing/2014/main" id="{D9207FFA-EA9D-4A17-BEF3-89A88E806631}"/>
              </a:ext>
            </a:extLst>
          </p:cNvPr>
          <p:cNvSpPr>
            <a:spLocks noGrp="1"/>
          </p:cNvSpPr>
          <p:nvPr>
            <p:ph idx="1"/>
          </p:nvPr>
        </p:nvSpPr>
        <p:spPr>
          <a:xfrm>
            <a:off x="1210033" y="5417277"/>
            <a:ext cx="7459579" cy="889501"/>
          </a:xfrm>
        </p:spPr>
        <p:txBody>
          <a:bodyPr/>
          <a:lstStyle/>
          <a:p>
            <a:pPr marL="0" indent="0">
              <a:buNone/>
            </a:pPr>
            <a:r>
              <a:rPr lang="en-US" sz="1600" dirty="0"/>
              <a:t>Out of bounds occurs when there are no longer two total supporting points inside or on the boundary line.  The total of two supporting points could be two supporting points of one wrestler or one supporting point of each wrestler inside or on the boundary line.</a:t>
            </a:r>
          </a:p>
        </p:txBody>
      </p:sp>
      <p:pic>
        <p:nvPicPr>
          <p:cNvPr id="5" name="Picture 4">
            <a:extLst>
              <a:ext uri="{FF2B5EF4-FFF2-40B4-BE49-F238E27FC236}">
                <a16:creationId xmlns:a16="http://schemas.microsoft.com/office/drawing/2014/main" id="{6BEBF37D-5919-4A34-B6CF-A00B5363EDE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30265" y="2043627"/>
            <a:ext cx="5205984" cy="3334512"/>
          </a:xfrm>
          <a:prstGeom prst="rect">
            <a:avLst/>
          </a:prstGeom>
        </p:spPr>
      </p:pic>
    </p:spTree>
    <p:extLst>
      <p:ext uri="{BB962C8B-B14F-4D97-AF65-F5344CB8AC3E}">
        <p14:creationId xmlns:p14="http://schemas.microsoft.com/office/powerpoint/2010/main" val="91147593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23B9B3-5F28-45BF-A7D4-D0210778A918}"/>
              </a:ext>
            </a:extLst>
          </p:cNvPr>
          <p:cNvSpPr>
            <a:spLocks noGrp="1"/>
          </p:cNvSpPr>
          <p:nvPr>
            <p:ph type="title"/>
          </p:nvPr>
        </p:nvSpPr>
        <p:spPr/>
        <p:txBody>
          <a:bodyPr/>
          <a:lstStyle/>
          <a:p>
            <a:r>
              <a:rPr lang="en-US" dirty="0"/>
              <a:t>Out of Bounds</a:t>
            </a:r>
            <a:br>
              <a:rPr lang="en-US" dirty="0"/>
            </a:br>
            <a:r>
              <a:rPr lang="en-US" dirty="0"/>
              <a:t>Rule 5-18</a:t>
            </a:r>
          </a:p>
        </p:txBody>
      </p:sp>
      <p:sp>
        <p:nvSpPr>
          <p:cNvPr id="3" name="Content Placeholder 2">
            <a:extLst>
              <a:ext uri="{FF2B5EF4-FFF2-40B4-BE49-F238E27FC236}">
                <a16:creationId xmlns:a16="http://schemas.microsoft.com/office/drawing/2014/main" id="{44C3DEB2-C278-42D7-8AA8-75417412FED8}"/>
              </a:ext>
            </a:extLst>
          </p:cNvPr>
          <p:cNvSpPr>
            <a:spLocks noGrp="1"/>
          </p:cNvSpPr>
          <p:nvPr>
            <p:ph idx="1"/>
          </p:nvPr>
        </p:nvSpPr>
        <p:spPr/>
        <p:txBody>
          <a:bodyPr/>
          <a:lstStyle/>
          <a:p>
            <a:r>
              <a:rPr lang="en-US" dirty="0"/>
              <a:t>Out of bounds occurs </a:t>
            </a:r>
            <a:r>
              <a:rPr lang="en-US" u="sng" dirty="0"/>
              <a:t>when there are no longer two total supporting points inside or on the boundary line.  The total of two supporting points could be two supporting points of one wrestler or one supporting point of each wrestler inside or on the boundary line</a:t>
            </a:r>
            <a:r>
              <a:rPr lang="en-US" dirty="0"/>
              <a:t>. (Photo 11)</a:t>
            </a:r>
          </a:p>
          <a:p>
            <a:endParaRPr lang="en-US" dirty="0"/>
          </a:p>
          <a:p>
            <a:pPr marL="0" indent="0">
              <a:buNone/>
            </a:pPr>
            <a:endParaRPr lang="en-US" b="1" dirty="0"/>
          </a:p>
        </p:txBody>
      </p:sp>
      <p:sp>
        <p:nvSpPr>
          <p:cNvPr id="4" name="Footer Placeholder 3">
            <a:extLst>
              <a:ext uri="{FF2B5EF4-FFF2-40B4-BE49-F238E27FC236}">
                <a16:creationId xmlns:a16="http://schemas.microsoft.com/office/drawing/2014/main" id="{0AFAAD46-D5F5-4280-BC3A-C7F49E59F116}"/>
              </a:ext>
            </a:extLst>
          </p:cNvPr>
          <p:cNvSpPr>
            <a:spLocks noGrp="1"/>
          </p:cNvSpPr>
          <p:nvPr>
            <p:ph type="ftr" sz="quarter" idx="11"/>
          </p:nvPr>
        </p:nvSpPr>
        <p:spPr/>
        <p:txBody>
          <a:bodyPr/>
          <a:lstStyle/>
          <a:p>
            <a:pPr>
              <a:defRPr/>
            </a:pPr>
            <a:r>
              <a:rPr lang="en-US"/>
              <a:t>www.nfhs.org</a:t>
            </a:r>
          </a:p>
        </p:txBody>
      </p:sp>
    </p:spTree>
    <p:extLst>
      <p:ext uri="{BB962C8B-B14F-4D97-AF65-F5344CB8AC3E}">
        <p14:creationId xmlns:p14="http://schemas.microsoft.com/office/powerpoint/2010/main" val="318790931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01E403-6631-43DE-BE36-CF8DAE4AB8B0}"/>
              </a:ext>
            </a:extLst>
          </p:cNvPr>
          <p:cNvSpPr>
            <a:spLocks noGrp="1"/>
          </p:cNvSpPr>
          <p:nvPr>
            <p:ph type="title"/>
          </p:nvPr>
        </p:nvSpPr>
        <p:spPr/>
        <p:txBody>
          <a:bodyPr/>
          <a:lstStyle/>
          <a:p>
            <a:r>
              <a:rPr lang="en-US" dirty="0"/>
              <a:t>Out of Bounds</a:t>
            </a:r>
            <a:br>
              <a:rPr lang="en-US" dirty="0"/>
            </a:br>
            <a:r>
              <a:rPr lang="en-US" dirty="0"/>
              <a:t>Rule 5-18</a:t>
            </a:r>
          </a:p>
        </p:txBody>
      </p:sp>
      <p:sp>
        <p:nvSpPr>
          <p:cNvPr id="3" name="Content Placeholder 2">
            <a:extLst>
              <a:ext uri="{FF2B5EF4-FFF2-40B4-BE49-F238E27FC236}">
                <a16:creationId xmlns:a16="http://schemas.microsoft.com/office/drawing/2014/main" id="{16ACE466-1517-4764-91DE-EA27896CF100}"/>
              </a:ext>
            </a:extLst>
          </p:cNvPr>
          <p:cNvSpPr>
            <a:spLocks noGrp="1"/>
          </p:cNvSpPr>
          <p:nvPr>
            <p:ph idx="1"/>
          </p:nvPr>
        </p:nvSpPr>
        <p:spPr/>
        <p:txBody>
          <a:bodyPr/>
          <a:lstStyle/>
          <a:p>
            <a:r>
              <a:rPr lang="en-US" b="1" dirty="0"/>
              <a:t>Rationale:</a:t>
            </a:r>
          </a:p>
          <a:p>
            <a:pPr marL="0" indent="0">
              <a:buNone/>
            </a:pPr>
            <a:r>
              <a:rPr lang="en-US" dirty="0"/>
              <a:t>This rule would eliminate the subjectivity in the out-of- bounds call without increasing the out-of-bounds area. It also assists the referees call out of bounds more consistently.   The removal of the “majority of weight” criteria will aid the referee in focusing on inbounds and out-of-bounds, rather than trying to make a judgment on weight-bearing extremities. </a:t>
            </a:r>
          </a:p>
          <a:p>
            <a:pPr marL="0" indent="0">
              <a:buNone/>
            </a:pPr>
            <a:endParaRPr lang="en-US" dirty="0"/>
          </a:p>
        </p:txBody>
      </p:sp>
      <p:sp>
        <p:nvSpPr>
          <p:cNvPr id="4" name="Footer Placeholder 3">
            <a:extLst>
              <a:ext uri="{FF2B5EF4-FFF2-40B4-BE49-F238E27FC236}">
                <a16:creationId xmlns:a16="http://schemas.microsoft.com/office/drawing/2014/main" id="{D3D6E5F1-1946-489C-B746-C6C1525598EA}"/>
              </a:ext>
            </a:extLst>
          </p:cNvPr>
          <p:cNvSpPr>
            <a:spLocks noGrp="1"/>
          </p:cNvSpPr>
          <p:nvPr>
            <p:ph type="ftr" sz="quarter" idx="11"/>
          </p:nvPr>
        </p:nvSpPr>
        <p:spPr/>
        <p:txBody>
          <a:bodyPr/>
          <a:lstStyle/>
          <a:p>
            <a:pPr>
              <a:defRPr/>
            </a:pPr>
            <a:r>
              <a:rPr lang="en-US"/>
              <a:t>www.nfhs.org</a:t>
            </a:r>
          </a:p>
        </p:txBody>
      </p:sp>
    </p:spTree>
    <p:extLst>
      <p:ext uri="{BB962C8B-B14F-4D97-AF65-F5344CB8AC3E}">
        <p14:creationId xmlns:p14="http://schemas.microsoft.com/office/powerpoint/2010/main" val="214446936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63BE80-9CA7-414B-8E61-58EFDF8E4E2F}"/>
              </a:ext>
            </a:extLst>
          </p:cNvPr>
          <p:cNvSpPr>
            <a:spLocks noGrp="1"/>
          </p:cNvSpPr>
          <p:nvPr>
            <p:ph type="title"/>
          </p:nvPr>
        </p:nvSpPr>
        <p:spPr/>
        <p:txBody>
          <a:bodyPr/>
          <a:lstStyle/>
          <a:p>
            <a:r>
              <a:rPr lang="en-US" dirty="0"/>
              <a:t>Reversal</a:t>
            </a:r>
            <a:br>
              <a:rPr lang="en-US" dirty="0"/>
            </a:br>
            <a:r>
              <a:rPr lang="en-US" dirty="0"/>
              <a:t>rule 5-22-1-2</a:t>
            </a:r>
          </a:p>
        </p:txBody>
      </p:sp>
      <p:sp>
        <p:nvSpPr>
          <p:cNvPr id="4" name="Footer Placeholder 3">
            <a:extLst>
              <a:ext uri="{FF2B5EF4-FFF2-40B4-BE49-F238E27FC236}">
                <a16:creationId xmlns:a16="http://schemas.microsoft.com/office/drawing/2014/main" id="{E3C9DAD6-0830-44C4-A1BF-C8CEEEE4C179}"/>
              </a:ext>
            </a:extLst>
          </p:cNvPr>
          <p:cNvSpPr>
            <a:spLocks noGrp="1"/>
          </p:cNvSpPr>
          <p:nvPr>
            <p:ph type="ftr" sz="quarter" idx="11"/>
          </p:nvPr>
        </p:nvSpPr>
        <p:spPr/>
        <p:txBody>
          <a:bodyPr/>
          <a:lstStyle/>
          <a:p>
            <a:pPr>
              <a:defRPr/>
            </a:pPr>
            <a:r>
              <a:rPr lang="en-US"/>
              <a:t>www.nfhs.org</a:t>
            </a:r>
          </a:p>
        </p:txBody>
      </p:sp>
      <p:sp>
        <p:nvSpPr>
          <p:cNvPr id="7" name="Content Placeholder 2">
            <a:extLst>
              <a:ext uri="{FF2B5EF4-FFF2-40B4-BE49-F238E27FC236}">
                <a16:creationId xmlns:a16="http://schemas.microsoft.com/office/drawing/2014/main" id="{D9207FFA-EA9D-4A17-BEF3-89A88E806631}"/>
              </a:ext>
            </a:extLst>
          </p:cNvPr>
          <p:cNvSpPr>
            <a:spLocks noGrp="1"/>
          </p:cNvSpPr>
          <p:nvPr>
            <p:ph idx="1"/>
          </p:nvPr>
        </p:nvSpPr>
        <p:spPr>
          <a:xfrm>
            <a:off x="1031279" y="4934807"/>
            <a:ext cx="7878966" cy="1392967"/>
          </a:xfrm>
        </p:spPr>
        <p:txBody>
          <a:bodyPr/>
          <a:lstStyle/>
          <a:p>
            <a:pPr marL="0" indent="0">
              <a:buNone/>
            </a:pPr>
            <a:r>
              <a:rPr lang="en-US" sz="1600" dirty="0"/>
              <a:t> In awarding a reversal at the edge of the mat, control must be established while the total of two supporting points of each wrestler inside or on the boundary line. The total of two supporting points could be two supporting points of one wrestler or one supporting point of each wrestler inside or on the boundary line or while at least the feet of the scoring contestant finish down on the mat inbounds.</a:t>
            </a:r>
          </a:p>
        </p:txBody>
      </p:sp>
      <p:pic>
        <p:nvPicPr>
          <p:cNvPr id="6" name="Picture 5">
            <a:extLst>
              <a:ext uri="{FF2B5EF4-FFF2-40B4-BE49-F238E27FC236}">
                <a16:creationId xmlns:a16="http://schemas.microsoft.com/office/drawing/2014/main" id="{6087DFBF-E10F-4710-95DD-1592103C0FB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1279" y="2109059"/>
            <a:ext cx="7789587" cy="2825748"/>
          </a:xfrm>
          <a:prstGeom prst="rect">
            <a:avLst/>
          </a:prstGeom>
        </p:spPr>
      </p:pic>
    </p:spTree>
    <p:extLst>
      <p:ext uri="{BB962C8B-B14F-4D97-AF65-F5344CB8AC3E}">
        <p14:creationId xmlns:p14="http://schemas.microsoft.com/office/powerpoint/2010/main" val="424865147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01E403-6631-43DE-BE36-CF8DAE4AB8B0}"/>
              </a:ext>
            </a:extLst>
          </p:cNvPr>
          <p:cNvSpPr>
            <a:spLocks noGrp="1"/>
          </p:cNvSpPr>
          <p:nvPr>
            <p:ph type="title"/>
          </p:nvPr>
        </p:nvSpPr>
        <p:spPr/>
        <p:txBody>
          <a:bodyPr/>
          <a:lstStyle/>
          <a:p>
            <a:r>
              <a:rPr lang="en-US" dirty="0"/>
              <a:t>Reversal</a:t>
            </a:r>
            <a:br>
              <a:rPr lang="en-US" dirty="0"/>
            </a:br>
            <a:r>
              <a:rPr lang="en-US" dirty="0"/>
              <a:t>rule 5-22-1</a:t>
            </a:r>
          </a:p>
        </p:txBody>
      </p:sp>
      <p:sp>
        <p:nvSpPr>
          <p:cNvPr id="3" name="Content Placeholder 2">
            <a:extLst>
              <a:ext uri="{FF2B5EF4-FFF2-40B4-BE49-F238E27FC236}">
                <a16:creationId xmlns:a16="http://schemas.microsoft.com/office/drawing/2014/main" id="{16ACE466-1517-4764-91DE-EA27896CF100}"/>
              </a:ext>
            </a:extLst>
          </p:cNvPr>
          <p:cNvSpPr>
            <a:spLocks noGrp="1"/>
          </p:cNvSpPr>
          <p:nvPr>
            <p:ph idx="1"/>
          </p:nvPr>
        </p:nvSpPr>
        <p:spPr/>
        <p:txBody>
          <a:bodyPr/>
          <a:lstStyle/>
          <a:p>
            <a:r>
              <a:rPr lang="en-US" b="1" dirty="0"/>
              <a:t>ART. 1</a:t>
            </a:r>
            <a:r>
              <a:rPr lang="en-US" dirty="0"/>
              <a:t> . . . It is a reversal when the defensive wrestler comes from underneath and gains control of the opponent, either on the mat or in a rear-standing position, while </a:t>
            </a:r>
            <a:r>
              <a:rPr lang="en-US" u="sng" dirty="0"/>
              <a:t>the total of two supporting points are inside or on the boundary line. Two supporting points could be two supporting points of one wrestler or one supporting point of each wrestler</a:t>
            </a:r>
            <a:r>
              <a:rPr lang="en-US" dirty="0"/>
              <a:t>. If there is no action at the edge of the mat, the referee shall stop the match.  (Photos 21 &amp; 22)</a:t>
            </a:r>
          </a:p>
          <a:p>
            <a:pPr marL="0" indent="0">
              <a:buNone/>
            </a:pPr>
            <a:endParaRPr lang="en-US" dirty="0"/>
          </a:p>
        </p:txBody>
      </p:sp>
      <p:sp>
        <p:nvSpPr>
          <p:cNvPr id="4" name="Footer Placeholder 3">
            <a:extLst>
              <a:ext uri="{FF2B5EF4-FFF2-40B4-BE49-F238E27FC236}">
                <a16:creationId xmlns:a16="http://schemas.microsoft.com/office/drawing/2014/main" id="{D3D6E5F1-1946-489C-B746-C6C1525598EA}"/>
              </a:ext>
            </a:extLst>
          </p:cNvPr>
          <p:cNvSpPr>
            <a:spLocks noGrp="1"/>
          </p:cNvSpPr>
          <p:nvPr>
            <p:ph type="ftr" sz="quarter" idx="11"/>
          </p:nvPr>
        </p:nvSpPr>
        <p:spPr/>
        <p:txBody>
          <a:bodyPr/>
          <a:lstStyle/>
          <a:p>
            <a:pPr>
              <a:defRPr/>
            </a:pPr>
            <a:r>
              <a:rPr lang="en-US"/>
              <a:t>www.nfhs.org</a:t>
            </a:r>
          </a:p>
        </p:txBody>
      </p:sp>
    </p:spTree>
    <p:extLst>
      <p:ext uri="{BB962C8B-B14F-4D97-AF65-F5344CB8AC3E}">
        <p14:creationId xmlns:p14="http://schemas.microsoft.com/office/powerpoint/2010/main" val="149302994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01E403-6631-43DE-BE36-CF8DAE4AB8B0}"/>
              </a:ext>
            </a:extLst>
          </p:cNvPr>
          <p:cNvSpPr>
            <a:spLocks noGrp="1"/>
          </p:cNvSpPr>
          <p:nvPr>
            <p:ph type="title"/>
          </p:nvPr>
        </p:nvSpPr>
        <p:spPr/>
        <p:txBody>
          <a:bodyPr/>
          <a:lstStyle/>
          <a:p>
            <a:r>
              <a:rPr lang="en-US" dirty="0"/>
              <a:t>Reversal</a:t>
            </a:r>
            <a:br>
              <a:rPr lang="en-US" dirty="0"/>
            </a:br>
            <a:r>
              <a:rPr lang="en-US" dirty="0"/>
              <a:t>rule 5-22-2</a:t>
            </a:r>
          </a:p>
        </p:txBody>
      </p:sp>
      <p:sp>
        <p:nvSpPr>
          <p:cNvPr id="3" name="Content Placeholder 2">
            <a:extLst>
              <a:ext uri="{FF2B5EF4-FFF2-40B4-BE49-F238E27FC236}">
                <a16:creationId xmlns:a16="http://schemas.microsoft.com/office/drawing/2014/main" id="{16ACE466-1517-4764-91DE-EA27896CF100}"/>
              </a:ext>
            </a:extLst>
          </p:cNvPr>
          <p:cNvSpPr>
            <a:spLocks noGrp="1"/>
          </p:cNvSpPr>
          <p:nvPr>
            <p:ph idx="1"/>
          </p:nvPr>
        </p:nvSpPr>
        <p:spPr/>
        <p:txBody>
          <a:bodyPr/>
          <a:lstStyle/>
          <a:p>
            <a:r>
              <a:rPr lang="en-US" b="1" dirty="0"/>
              <a:t>ART. 2</a:t>
            </a:r>
            <a:r>
              <a:rPr lang="en-US" dirty="0"/>
              <a:t> . . . In awarding a reversal at the edge of the mat, control must be established while </a:t>
            </a:r>
            <a:r>
              <a:rPr lang="en-US" u="sng" dirty="0"/>
              <a:t>the total of two supporting points of each wrestler inside or on the boundary line.  The total of two supporting points could be two supporting points of one wrestler or one supporting point of each wrestler inside or on the boundary line</a:t>
            </a:r>
            <a:r>
              <a:rPr lang="en-US" dirty="0"/>
              <a:t> or while at least the feet of the scoring contestant finish down on the mat inbounds.</a:t>
            </a:r>
          </a:p>
          <a:p>
            <a:pPr marL="0" indent="0">
              <a:buNone/>
            </a:pPr>
            <a:endParaRPr lang="en-US" dirty="0"/>
          </a:p>
        </p:txBody>
      </p:sp>
      <p:sp>
        <p:nvSpPr>
          <p:cNvPr id="4" name="Footer Placeholder 3">
            <a:extLst>
              <a:ext uri="{FF2B5EF4-FFF2-40B4-BE49-F238E27FC236}">
                <a16:creationId xmlns:a16="http://schemas.microsoft.com/office/drawing/2014/main" id="{D3D6E5F1-1946-489C-B746-C6C1525598EA}"/>
              </a:ext>
            </a:extLst>
          </p:cNvPr>
          <p:cNvSpPr>
            <a:spLocks noGrp="1"/>
          </p:cNvSpPr>
          <p:nvPr>
            <p:ph type="ftr" sz="quarter" idx="11"/>
          </p:nvPr>
        </p:nvSpPr>
        <p:spPr/>
        <p:txBody>
          <a:bodyPr/>
          <a:lstStyle/>
          <a:p>
            <a:pPr>
              <a:defRPr/>
            </a:pPr>
            <a:r>
              <a:rPr lang="en-US"/>
              <a:t>www.nfhs.org</a:t>
            </a:r>
          </a:p>
        </p:txBody>
      </p:sp>
    </p:spTree>
    <p:extLst>
      <p:ext uri="{BB962C8B-B14F-4D97-AF65-F5344CB8AC3E}">
        <p14:creationId xmlns:p14="http://schemas.microsoft.com/office/powerpoint/2010/main" val="365033014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01E403-6631-43DE-BE36-CF8DAE4AB8B0}"/>
              </a:ext>
            </a:extLst>
          </p:cNvPr>
          <p:cNvSpPr>
            <a:spLocks noGrp="1"/>
          </p:cNvSpPr>
          <p:nvPr>
            <p:ph type="title"/>
          </p:nvPr>
        </p:nvSpPr>
        <p:spPr/>
        <p:txBody>
          <a:bodyPr/>
          <a:lstStyle/>
          <a:p>
            <a:r>
              <a:rPr lang="en-US" dirty="0"/>
              <a:t>Reversal</a:t>
            </a:r>
            <a:br>
              <a:rPr lang="en-US" dirty="0"/>
            </a:br>
            <a:r>
              <a:rPr lang="en-US" dirty="0"/>
              <a:t>rule 5-22-1-2</a:t>
            </a:r>
          </a:p>
        </p:txBody>
      </p:sp>
      <p:sp>
        <p:nvSpPr>
          <p:cNvPr id="3" name="Content Placeholder 2">
            <a:extLst>
              <a:ext uri="{FF2B5EF4-FFF2-40B4-BE49-F238E27FC236}">
                <a16:creationId xmlns:a16="http://schemas.microsoft.com/office/drawing/2014/main" id="{16ACE466-1517-4764-91DE-EA27896CF100}"/>
              </a:ext>
            </a:extLst>
          </p:cNvPr>
          <p:cNvSpPr>
            <a:spLocks noGrp="1"/>
          </p:cNvSpPr>
          <p:nvPr>
            <p:ph idx="1"/>
          </p:nvPr>
        </p:nvSpPr>
        <p:spPr/>
        <p:txBody>
          <a:bodyPr/>
          <a:lstStyle/>
          <a:p>
            <a:r>
              <a:rPr lang="en-US" b="1" dirty="0"/>
              <a:t>Rationale:</a:t>
            </a:r>
          </a:p>
          <a:p>
            <a:pPr marL="0" indent="0">
              <a:buNone/>
            </a:pPr>
            <a:r>
              <a:rPr lang="en-US" dirty="0"/>
              <a:t>This rule defines what a reversal is in conjunction with the new definition of supporting points. This simplifies the explanation with any combination of two supporting points of either wrestler is considered inbounds. No wrestling action at the edge of the mat will result in the referee stopping the match.</a:t>
            </a:r>
          </a:p>
          <a:p>
            <a:pPr marL="0" indent="0">
              <a:buNone/>
            </a:pPr>
            <a:endParaRPr lang="en-US" dirty="0"/>
          </a:p>
        </p:txBody>
      </p:sp>
      <p:sp>
        <p:nvSpPr>
          <p:cNvPr id="4" name="Footer Placeholder 3">
            <a:extLst>
              <a:ext uri="{FF2B5EF4-FFF2-40B4-BE49-F238E27FC236}">
                <a16:creationId xmlns:a16="http://schemas.microsoft.com/office/drawing/2014/main" id="{D3D6E5F1-1946-489C-B746-C6C1525598EA}"/>
              </a:ext>
            </a:extLst>
          </p:cNvPr>
          <p:cNvSpPr>
            <a:spLocks noGrp="1"/>
          </p:cNvSpPr>
          <p:nvPr>
            <p:ph type="ftr" sz="quarter" idx="11"/>
          </p:nvPr>
        </p:nvSpPr>
        <p:spPr/>
        <p:txBody>
          <a:bodyPr/>
          <a:lstStyle/>
          <a:p>
            <a:pPr>
              <a:defRPr/>
            </a:pPr>
            <a:r>
              <a:rPr lang="en-US"/>
              <a:t>www.nfhs.org</a:t>
            </a:r>
          </a:p>
        </p:txBody>
      </p:sp>
    </p:spTree>
    <p:extLst>
      <p:ext uri="{BB962C8B-B14F-4D97-AF65-F5344CB8AC3E}">
        <p14:creationId xmlns:p14="http://schemas.microsoft.com/office/powerpoint/2010/main" val="121456370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AC4D8F-A2CE-4BCB-8C6C-1B958A6CB3C5}"/>
              </a:ext>
            </a:extLst>
          </p:cNvPr>
          <p:cNvSpPr>
            <a:spLocks noGrp="1"/>
          </p:cNvSpPr>
          <p:nvPr>
            <p:ph type="title"/>
          </p:nvPr>
        </p:nvSpPr>
        <p:spPr/>
        <p:txBody>
          <a:bodyPr/>
          <a:lstStyle/>
          <a:p>
            <a:r>
              <a:rPr lang="en-US" dirty="0"/>
              <a:t>Stalling</a:t>
            </a:r>
            <a:br>
              <a:rPr lang="en-US" dirty="0"/>
            </a:br>
            <a:r>
              <a:rPr lang="en-US" dirty="0"/>
              <a:t>rule 5-24-3</a:t>
            </a:r>
            <a:r>
              <a:rPr lang="en-US" cap="none" dirty="0"/>
              <a:t>e,</a:t>
            </a:r>
            <a:r>
              <a:rPr lang="en-US" dirty="0"/>
              <a:t> </a:t>
            </a:r>
            <a:r>
              <a:rPr lang="en-US" cap="none" dirty="0"/>
              <a:t>f</a:t>
            </a:r>
          </a:p>
        </p:txBody>
      </p:sp>
      <p:sp>
        <p:nvSpPr>
          <p:cNvPr id="3" name="Content Placeholder 2">
            <a:extLst>
              <a:ext uri="{FF2B5EF4-FFF2-40B4-BE49-F238E27FC236}">
                <a16:creationId xmlns:a16="http://schemas.microsoft.com/office/drawing/2014/main" id="{9D4D8F8F-2934-4727-B2FE-FDE2EA5253D7}"/>
              </a:ext>
            </a:extLst>
          </p:cNvPr>
          <p:cNvSpPr>
            <a:spLocks noGrp="1"/>
          </p:cNvSpPr>
          <p:nvPr>
            <p:ph idx="1"/>
          </p:nvPr>
        </p:nvSpPr>
        <p:spPr>
          <a:xfrm>
            <a:off x="5562027" y="2151934"/>
            <a:ext cx="3413698" cy="4175842"/>
          </a:xfrm>
        </p:spPr>
        <p:txBody>
          <a:bodyPr/>
          <a:lstStyle/>
          <a:p>
            <a:pPr marL="0" indent="0">
              <a:buNone/>
            </a:pPr>
            <a:r>
              <a:rPr lang="en-US" sz="1800" dirty="0"/>
              <a:t>From a neutral position, the wrestler from behind is stalling if he/she pulls their opponent out of bounds off the mat. It is also stalling if a wrestler pushes their opponent out of bounds off the mat.</a:t>
            </a:r>
          </a:p>
        </p:txBody>
      </p:sp>
      <p:sp>
        <p:nvSpPr>
          <p:cNvPr id="4" name="Footer Placeholder 3">
            <a:extLst>
              <a:ext uri="{FF2B5EF4-FFF2-40B4-BE49-F238E27FC236}">
                <a16:creationId xmlns:a16="http://schemas.microsoft.com/office/drawing/2014/main" id="{DB7FA274-30AB-4DF5-80D4-B137E4A2D336}"/>
              </a:ext>
            </a:extLst>
          </p:cNvPr>
          <p:cNvSpPr>
            <a:spLocks noGrp="1"/>
          </p:cNvSpPr>
          <p:nvPr>
            <p:ph type="ftr" sz="quarter" idx="11"/>
          </p:nvPr>
        </p:nvSpPr>
        <p:spPr/>
        <p:txBody>
          <a:bodyPr/>
          <a:lstStyle/>
          <a:p>
            <a:pPr>
              <a:defRPr/>
            </a:pPr>
            <a:r>
              <a:rPr lang="en-US"/>
              <a:t>www.nfhs.org</a:t>
            </a:r>
          </a:p>
        </p:txBody>
      </p:sp>
      <p:pic>
        <p:nvPicPr>
          <p:cNvPr id="7" name="Picture 6">
            <a:extLst>
              <a:ext uri="{FF2B5EF4-FFF2-40B4-BE49-F238E27FC236}">
                <a16:creationId xmlns:a16="http://schemas.microsoft.com/office/drawing/2014/main" id="{0DE4000D-74A1-4219-8749-E0719F68FEE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89442" y="2091056"/>
            <a:ext cx="4352544" cy="4236720"/>
          </a:xfrm>
          <a:prstGeom prst="rect">
            <a:avLst/>
          </a:prstGeom>
        </p:spPr>
      </p:pic>
    </p:spTree>
    <p:extLst>
      <p:ext uri="{BB962C8B-B14F-4D97-AF65-F5344CB8AC3E}">
        <p14:creationId xmlns:p14="http://schemas.microsoft.com/office/powerpoint/2010/main" val="140441510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63BE80-9CA7-414B-8E61-58EFDF8E4E2F}"/>
              </a:ext>
            </a:extLst>
          </p:cNvPr>
          <p:cNvSpPr>
            <a:spLocks noGrp="1"/>
          </p:cNvSpPr>
          <p:nvPr>
            <p:ph type="title"/>
          </p:nvPr>
        </p:nvSpPr>
        <p:spPr/>
        <p:txBody>
          <a:bodyPr/>
          <a:lstStyle/>
          <a:p>
            <a:r>
              <a:rPr lang="en-US" dirty="0"/>
              <a:t>Stalling</a:t>
            </a:r>
            <a:br>
              <a:rPr lang="en-US" dirty="0"/>
            </a:br>
            <a:r>
              <a:rPr lang="en-US" dirty="0"/>
              <a:t>rule 5-24-3</a:t>
            </a:r>
            <a:r>
              <a:rPr lang="en-US" cap="none" dirty="0"/>
              <a:t>e</a:t>
            </a:r>
            <a:endParaRPr lang="en-US" dirty="0"/>
          </a:p>
        </p:txBody>
      </p:sp>
      <p:sp>
        <p:nvSpPr>
          <p:cNvPr id="4" name="Footer Placeholder 3">
            <a:extLst>
              <a:ext uri="{FF2B5EF4-FFF2-40B4-BE49-F238E27FC236}">
                <a16:creationId xmlns:a16="http://schemas.microsoft.com/office/drawing/2014/main" id="{E3C9DAD6-0830-44C4-A1BF-C8CEEEE4C179}"/>
              </a:ext>
            </a:extLst>
          </p:cNvPr>
          <p:cNvSpPr>
            <a:spLocks noGrp="1"/>
          </p:cNvSpPr>
          <p:nvPr>
            <p:ph type="ftr" sz="quarter" idx="11"/>
          </p:nvPr>
        </p:nvSpPr>
        <p:spPr/>
        <p:txBody>
          <a:bodyPr/>
          <a:lstStyle/>
          <a:p>
            <a:pPr>
              <a:defRPr/>
            </a:pPr>
            <a:r>
              <a:rPr lang="en-US"/>
              <a:t>www.nfhs.org</a:t>
            </a:r>
          </a:p>
        </p:txBody>
      </p:sp>
      <p:sp>
        <p:nvSpPr>
          <p:cNvPr id="7" name="Content Placeholder 2">
            <a:extLst>
              <a:ext uri="{FF2B5EF4-FFF2-40B4-BE49-F238E27FC236}">
                <a16:creationId xmlns:a16="http://schemas.microsoft.com/office/drawing/2014/main" id="{D9207FFA-EA9D-4A17-BEF3-89A88E806631}"/>
              </a:ext>
            </a:extLst>
          </p:cNvPr>
          <p:cNvSpPr>
            <a:spLocks noGrp="1"/>
          </p:cNvSpPr>
          <p:nvPr>
            <p:ph idx="1"/>
          </p:nvPr>
        </p:nvSpPr>
        <p:spPr>
          <a:xfrm>
            <a:off x="1120220" y="5245244"/>
            <a:ext cx="7841319" cy="889501"/>
          </a:xfrm>
        </p:spPr>
        <p:txBody>
          <a:bodyPr/>
          <a:lstStyle/>
          <a:p>
            <a:pPr marL="0" indent="0">
              <a:buNone/>
            </a:pPr>
            <a:r>
              <a:rPr lang="en-US" sz="1800" dirty="0"/>
              <a:t>The wrestlers in PlayPic A are in a neutral position. In PlayPic B, the wrestler in gray is backing off the mat. That is stalling. It is not stalling if the wrestler backs off the mat to pivot to get into position to execute a move (PlayPic C).</a:t>
            </a:r>
          </a:p>
        </p:txBody>
      </p:sp>
      <p:pic>
        <p:nvPicPr>
          <p:cNvPr id="5" name="Picture 4">
            <a:extLst>
              <a:ext uri="{FF2B5EF4-FFF2-40B4-BE49-F238E27FC236}">
                <a16:creationId xmlns:a16="http://schemas.microsoft.com/office/drawing/2014/main" id="{7967C4FE-C67A-416C-934C-0F43CBED1DF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91323" y="2112128"/>
            <a:ext cx="7841319" cy="3133116"/>
          </a:xfrm>
          <a:prstGeom prst="rect">
            <a:avLst/>
          </a:prstGeom>
        </p:spPr>
      </p:pic>
      <p:sp>
        <p:nvSpPr>
          <p:cNvPr id="14" name="TextBox 13">
            <a:extLst>
              <a:ext uri="{FF2B5EF4-FFF2-40B4-BE49-F238E27FC236}">
                <a16:creationId xmlns:a16="http://schemas.microsoft.com/office/drawing/2014/main" id="{6E04E7BE-E12C-45E0-B251-4D63C69822FA}"/>
              </a:ext>
            </a:extLst>
          </p:cNvPr>
          <p:cNvSpPr txBox="1"/>
          <p:nvPr/>
        </p:nvSpPr>
        <p:spPr>
          <a:xfrm>
            <a:off x="962962" y="2296310"/>
            <a:ext cx="342888" cy="369332"/>
          </a:xfrm>
          <a:prstGeom prst="rect">
            <a:avLst/>
          </a:prstGeom>
          <a:noFill/>
        </p:spPr>
        <p:txBody>
          <a:bodyPr wrap="square" rtlCol="0">
            <a:spAutoFit/>
          </a:bodyPr>
          <a:lstStyle/>
          <a:p>
            <a:r>
              <a:rPr lang="en-US" dirty="0"/>
              <a:t>A</a:t>
            </a:r>
          </a:p>
        </p:txBody>
      </p:sp>
      <p:sp>
        <p:nvSpPr>
          <p:cNvPr id="15" name="TextBox 14">
            <a:extLst>
              <a:ext uri="{FF2B5EF4-FFF2-40B4-BE49-F238E27FC236}">
                <a16:creationId xmlns:a16="http://schemas.microsoft.com/office/drawing/2014/main" id="{6F743355-D77D-4D6E-8457-266B049F7756}"/>
              </a:ext>
            </a:extLst>
          </p:cNvPr>
          <p:cNvSpPr txBox="1"/>
          <p:nvPr/>
        </p:nvSpPr>
        <p:spPr>
          <a:xfrm>
            <a:off x="3607376" y="2296310"/>
            <a:ext cx="288758" cy="369332"/>
          </a:xfrm>
          <a:prstGeom prst="rect">
            <a:avLst/>
          </a:prstGeom>
          <a:noFill/>
        </p:spPr>
        <p:txBody>
          <a:bodyPr wrap="square" rtlCol="0">
            <a:spAutoFit/>
          </a:bodyPr>
          <a:lstStyle/>
          <a:p>
            <a:r>
              <a:rPr lang="en-US" dirty="0"/>
              <a:t>B</a:t>
            </a:r>
          </a:p>
        </p:txBody>
      </p:sp>
      <p:sp>
        <p:nvSpPr>
          <p:cNvPr id="16" name="TextBox 15">
            <a:extLst>
              <a:ext uri="{FF2B5EF4-FFF2-40B4-BE49-F238E27FC236}">
                <a16:creationId xmlns:a16="http://schemas.microsoft.com/office/drawing/2014/main" id="{7FDC1F2D-3730-421F-ACA6-9D7A6C5CE3DE}"/>
              </a:ext>
            </a:extLst>
          </p:cNvPr>
          <p:cNvSpPr txBox="1"/>
          <p:nvPr/>
        </p:nvSpPr>
        <p:spPr>
          <a:xfrm>
            <a:off x="6261637" y="2296310"/>
            <a:ext cx="288758" cy="369332"/>
          </a:xfrm>
          <a:prstGeom prst="rect">
            <a:avLst/>
          </a:prstGeom>
          <a:noFill/>
        </p:spPr>
        <p:txBody>
          <a:bodyPr wrap="square" rtlCol="0">
            <a:spAutoFit/>
          </a:bodyPr>
          <a:lstStyle/>
          <a:p>
            <a:r>
              <a:rPr lang="en-US" dirty="0"/>
              <a:t>C</a:t>
            </a:r>
          </a:p>
        </p:txBody>
      </p:sp>
    </p:spTree>
    <p:extLst>
      <p:ext uri="{BB962C8B-B14F-4D97-AF65-F5344CB8AC3E}">
        <p14:creationId xmlns:p14="http://schemas.microsoft.com/office/powerpoint/2010/main" val="312189197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DD851F-79DA-495B-BEC0-B3CEFDD389B8}"/>
              </a:ext>
            </a:extLst>
          </p:cNvPr>
          <p:cNvSpPr>
            <a:spLocks noGrp="1"/>
          </p:cNvSpPr>
          <p:nvPr>
            <p:ph type="title"/>
          </p:nvPr>
        </p:nvSpPr>
        <p:spPr/>
        <p:txBody>
          <a:bodyPr/>
          <a:lstStyle/>
          <a:p>
            <a:r>
              <a:rPr lang="en-US" dirty="0"/>
              <a:t>Stalling</a:t>
            </a:r>
            <a:br>
              <a:rPr lang="en-US" dirty="0"/>
            </a:br>
            <a:r>
              <a:rPr lang="en-US" dirty="0"/>
              <a:t>rule 5-24-3</a:t>
            </a:r>
            <a:r>
              <a:rPr lang="en-US" cap="none" dirty="0"/>
              <a:t>e,</a:t>
            </a:r>
            <a:r>
              <a:rPr lang="en-US" dirty="0"/>
              <a:t> </a:t>
            </a:r>
            <a:r>
              <a:rPr lang="en-US" cap="none" dirty="0"/>
              <a:t>f</a:t>
            </a:r>
            <a:endParaRPr lang="en-US" dirty="0"/>
          </a:p>
        </p:txBody>
      </p:sp>
      <p:sp>
        <p:nvSpPr>
          <p:cNvPr id="3" name="Content Placeholder 2">
            <a:extLst>
              <a:ext uri="{FF2B5EF4-FFF2-40B4-BE49-F238E27FC236}">
                <a16:creationId xmlns:a16="http://schemas.microsoft.com/office/drawing/2014/main" id="{B7B0884F-D639-49B1-99BE-0EDFC6AEA6F1}"/>
              </a:ext>
            </a:extLst>
          </p:cNvPr>
          <p:cNvSpPr>
            <a:spLocks noGrp="1"/>
          </p:cNvSpPr>
          <p:nvPr>
            <p:ph idx="1"/>
          </p:nvPr>
        </p:nvSpPr>
        <p:spPr/>
        <p:txBody>
          <a:bodyPr/>
          <a:lstStyle/>
          <a:p>
            <a:r>
              <a:rPr lang="en-US" b="1" dirty="0"/>
              <a:t>ART. 3 . . .</a:t>
            </a:r>
            <a:r>
              <a:rPr lang="en-US" dirty="0"/>
              <a:t> It is stalling in the neutral position when a wrestler:</a:t>
            </a:r>
          </a:p>
          <a:p>
            <a:r>
              <a:rPr lang="en-US" dirty="0"/>
              <a:t>a. continuously avoids contact with the opponent;</a:t>
            </a:r>
          </a:p>
          <a:p>
            <a:r>
              <a:rPr lang="en-US" dirty="0" err="1"/>
              <a:t>b.</a:t>
            </a:r>
            <a:r>
              <a:rPr lang="en-US" dirty="0"/>
              <a:t> plays the edge of the mat;</a:t>
            </a:r>
          </a:p>
          <a:p>
            <a:r>
              <a:rPr lang="en-US" dirty="0"/>
              <a:t>c. prevents the opponent from returning to or remaining inbounds; or</a:t>
            </a:r>
          </a:p>
          <a:p>
            <a:r>
              <a:rPr lang="en-US" dirty="0"/>
              <a:t>d. is not attempting to secure a takedown;</a:t>
            </a:r>
          </a:p>
          <a:p>
            <a:r>
              <a:rPr lang="en-US" u="sng" dirty="0"/>
              <a:t>e.</a:t>
            </a:r>
            <a:r>
              <a:rPr lang="en-US" dirty="0"/>
              <a:t> </a:t>
            </a:r>
            <a:r>
              <a:rPr lang="en-US" u="sng" dirty="0"/>
              <a:t>backing off the mat, out of bounds;</a:t>
            </a:r>
            <a:endParaRPr lang="en-US" dirty="0"/>
          </a:p>
          <a:p>
            <a:r>
              <a:rPr lang="en-US" u="sng" dirty="0"/>
              <a:t>f.</a:t>
            </a:r>
            <a:r>
              <a:rPr lang="en-US" dirty="0"/>
              <a:t> </a:t>
            </a:r>
            <a:r>
              <a:rPr lang="en-US" u="sng" dirty="0"/>
              <a:t> pushing or pulling out of bounds.</a:t>
            </a:r>
            <a:endParaRPr lang="en-US" dirty="0"/>
          </a:p>
          <a:p>
            <a:pPr marL="0" indent="0">
              <a:buNone/>
            </a:pPr>
            <a:endParaRPr lang="en-US" dirty="0"/>
          </a:p>
        </p:txBody>
      </p:sp>
      <p:sp>
        <p:nvSpPr>
          <p:cNvPr id="4" name="Footer Placeholder 3">
            <a:extLst>
              <a:ext uri="{FF2B5EF4-FFF2-40B4-BE49-F238E27FC236}">
                <a16:creationId xmlns:a16="http://schemas.microsoft.com/office/drawing/2014/main" id="{60403E14-A59C-4FED-B2EF-6B20CA4232D1}"/>
              </a:ext>
            </a:extLst>
          </p:cNvPr>
          <p:cNvSpPr>
            <a:spLocks noGrp="1"/>
          </p:cNvSpPr>
          <p:nvPr>
            <p:ph type="ftr" sz="quarter" idx="11"/>
          </p:nvPr>
        </p:nvSpPr>
        <p:spPr/>
        <p:txBody>
          <a:bodyPr/>
          <a:lstStyle/>
          <a:p>
            <a:pPr>
              <a:defRPr/>
            </a:pPr>
            <a:r>
              <a:rPr lang="en-US"/>
              <a:t>www.nfhs.org</a:t>
            </a:r>
          </a:p>
        </p:txBody>
      </p:sp>
    </p:spTree>
    <p:extLst>
      <p:ext uri="{BB962C8B-B14F-4D97-AF65-F5344CB8AC3E}">
        <p14:creationId xmlns:p14="http://schemas.microsoft.com/office/powerpoint/2010/main" val="102531790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DD851F-79DA-495B-BEC0-B3CEFDD389B8}"/>
              </a:ext>
            </a:extLst>
          </p:cNvPr>
          <p:cNvSpPr>
            <a:spLocks noGrp="1"/>
          </p:cNvSpPr>
          <p:nvPr>
            <p:ph type="title"/>
          </p:nvPr>
        </p:nvSpPr>
        <p:spPr/>
        <p:txBody>
          <a:bodyPr/>
          <a:lstStyle/>
          <a:p>
            <a:r>
              <a:rPr lang="en-US" dirty="0"/>
              <a:t>Stalling</a:t>
            </a:r>
            <a:br>
              <a:rPr lang="en-US" dirty="0"/>
            </a:br>
            <a:r>
              <a:rPr lang="en-US" dirty="0"/>
              <a:t>rule 5-24-3</a:t>
            </a:r>
            <a:r>
              <a:rPr lang="en-US" cap="none" dirty="0"/>
              <a:t>e,</a:t>
            </a:r>
            <a:r>
              <a:rPr lang="en-US" dirty="0"/>
              <a:t> </a:t>
            </a:r>
            <a:r>
              <a:rPr lang="en-US" cap="none" dirty="0"/>
              <a:t>f</a:t>
            </a:r>
            <a:endParaRPr lang="en-US" dirty="0"/>
          </a:p>
        </p:txBody>
      </p:sp>
      <p:sp>
        <p:nvSpPr>
          <p:cNvPr id="3" name="Content Placeholder 2">
            <a:extLst>
              <a:ext uri="{FF2B5EF4-FFF2-40B4-BE49-F238E27FC236}">
                <a16:creationId xmlns:a16="http://schemas.microsoft.com/office/drawing/2014/main" id="{B7B0884F-D639-49B1-99BE-0EDFC6AEA6F1}"/>
              </a:ext>
            </a:extLst>
          </p:cNvPr>
          <p:cNvSpPr>
            <a:spLocks noGrp="1"/>
          </p:cNvSpPr>
          <p:nvPr>
            <p:ph idx="1"/>
          </p:nvPr>
        </p:nvSpPr>
        <p:spPr/>
        <p:txBody>
          <a:bodyPr/>
          <a:lstStyle/>
          <a:p>
            <a:r>
              <a:rPr lang="en-US" b="1" dirty="0"/>
              <a:t>Rationale:</a:t>
            </a:r>
          </a:p>
          <a:p>
            <a:pPr marL="0" indent="0">
              <a:buNone/>
            </a:pPr>
            <a:r>
              <a:rPr lang="en-US" dirty="0"/>
              <a:t>The addition of these two criteria has contributed to keeping the action within the boundary lines at different positions.  This modification of stalling in the neutral position has made the stalling call an easier call for the official with definitive language as a guide.</a:t>
            </a:r>
          </a:p>
          <a:p>
            <a:endParaRPr lang="en-US" b="1" dirty="0"/>
          </a:p>
          <a:p>
            <a:pPr marL="0" indent="0">
              <a:buNone/>
            </a:pPr>
            <a:endParaRPr lang="en-US" b="1" dirty="0"/>
          </a:p>
        </p:txBody>
      </p:sp>
      <p:sp>
        <p:nvSpPr>
          <p:cNvPr id="4" name="Footer Placeholder 3">
            <a:extLst>
              <a:ext uri="{FF2B5EF4-FFF2-40B4-BE49-F238E27FC236}">
                <a16:creationId xmlns:a16="http://schemas.microsoft.com/office/drawing/2014/main" id="{60403E14-A59C-4FED-B2EF-6B20CA4232D1}"/>
              </a:ext>
            </a:extLst>
          </p:cNvPr>
          <p:cNvSpPr>
            <a:spLocks noGrp="1"/>
          </p:cNvSpPr>
          <p:nvPr>
            <p:ph type="ftr" sz="quarter" idx="11"/>
          </p:nvPr>
        </p:nvSpPr>
        <p:spPr/>
        <p:txBody>
          <a:bodyPr/>
          <a:lstStyle/>
          <a:p>
            <a:pPr>
              <a:defRPr/>
            </a:pPr>
            <a:r>
              <a:rPr lang="en-US"/>
              <a:t>www.nfhs.org</a:t>
            </a:r>
          </a:p>
        </p:txBody>
      </p:sp>
    </p:spTree>
    <p:extLst>
      <p:ext uri="{BB962C8B-B14F-4D97-AF65-F5344CB8AC3E}">
        <p14:creationId xmlns:p14="http://schemas.microsoft.com/office/powerpoint/2010/main" val="175762091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63BE80-9CA7-414B-8E61-58EFDF8E4E2F}"/>
              </a:ext>
            </a:extLst>
          </p:cNvPr>
          <p:cNvSpPr>
            <a:spLocks noGrp="1"/>
          </p:cNvSpPr>
          <p:nvPr>
            <p:ph type="title"/>
          </p:nvPr>
        </p:nvSpPr>
        <p:spPr/>
        <p:txBody>
          <a:bodyPr/>
          <a:lstStyle/>
          <a:p>
            <a:r>
              <a:rPr lang="en-US" dirty="0"/>
              <a:t>Takedown</a:t>
            </a:r>
            <a:br>
              <a:rPr lang="en-US" dirty="0"/>
            </a:br>
            <a:r>
              <a:rPr lang="en-US" dirty="0"/>
              <a:t>rule 5-25-3</a:t>
            </a:r>
          </a:p>
        </p:txBody>
      </p:sp>
      <p:sp>
        <p:nvSpPr>
          <p:cNvPr id="4" name="Footer Placeholder 3">
            <a:extLst>
              <a:ext uri="{FF2B5EF4-FFF2-40B4-BE49-F238E27FC236}">
                <a16:creationId xmlns:a16="http://schemas.microsoft.com/office/drawing/2014/main" id="{E3C9DAD6-0830-44C4-A1BF-C8CEEEE4C179}"/>
              </a:ext>
            </a:extLst>
          </p:cNvPr>
          <p:cNvSpPr>
            <a:spLocks noGrp="1"/>
          </p:cNvSpPr>
          <p:nvPr>
            <p:ph type="ftr" sz="quarter" idx="11"/>
          </p:nvPr>
        </p:nvSpPr>
        <p:spPr/>
        <p:txBody>
          <a:bodyPr/>
          <a:lstStyle/>
          <a:p>
            <a:pPr>
              <a:defRPr/>
            </a:pPr>
            <a:r>
              <a:rPr lang="en-US"/>
              <a:t>www.nfhs.org</a:t>
            </a:r>
          </a:p>
        </p:txBody>
      </p:sp>
      <p:sp>
        <p:nvSpPr>
          <p:cNvPr id="7" name="Content Placeholder 2">
            <a:extLst>
              <a:ext uri="{FF2B5EF4-FFF2-40B4-BE49-F238E27FC236}">
                <a16:creationId xmlns:a16="http://schemas.microsoft.com/office/drawing/2014/main" id="{D9207FFA-EA9D-4A17-BEF3-89A88E806631}"/>
              </a:ext>
            </a:extLst>
          </p:cNvPr>
          <p:cNvSpPr>
            <a:spLocks noGrp="1"/>
          </p:cNvSpPr>
          <p:nvPr>
            <p:ph idx="1"/>
          </p:nvPr>
        </p:nvSpPr>
        <p:spPr>
          <a:xfrm>
            <a:off x="5218268" y="2138183"/>
            <a:ext cx="3757457" cy="4189591"/>
          </a:xfrm>
        </p:spPr>
        <p:txBody>
          <a:bodyPr/>
          <a:lstStyle/>
          <a:p>
            <a:pPr marL="0" indent="0">
              <a:buNone/>
            </a:pPr>
            <a:r>
              <a:rPr lang="en-US" sz="1800" dirty="0"/>
              <a:t>In awarding a takedown at the edge of the mat, control must be established while a total of two supporting points of either wrestler are in bounds. The total of two supporting points could be two supporting points of one wrestler or one supporting point of each wrestler that are inbounds or while at least the feet of the scoring contestant finish down on the mat inbounds.</a:t>
            </a:r>
          </a:p>
        </p:txBody>
      </p:sp>
      <p:pic>
        <p:nvPicPr>
          <p:cNvPr id="5" name="Picture 4">
            <a:extLst>
              <a:ext uri="{FF2B5EF4-FFF2-40B4-BE49-F238E27FC236}">
                <a16:creationId xmlns:a16="http://schemas.microsoft.com/office/drawing/2014/main" id="{1148F3F5-99AF-4581-96C0-38F21459E1C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1829" y="2030094"/>
            <a:ext cx="4096512" cy="4297680"/>
          </a:xfrm>
          <a:prstGeom prst="rect">
            <a:avLst/>
          </a:prstGeom>
        </p:spPr>
      </p:pic>
    </p:spTree>
    <p:extLst>
      <p:ext uri="{BB962C8B-B14F-4D97-AF65-F5344CB8AC3E}">
        <p14:creationId xmlns:p14="http://schemas.microsoft.com/office/powerpoint/2010/main" val="281774623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45586E-E391-4D9E-8D62-FBCB4BA22A5C}"/>
              </a:ext>
            </a:extLst>
          </p:cNvPr>
          <p:cNvSpPr>
            <a:spLocks noGrp="1"/>
          </p:cNvSpPr>
          <p:nvPr>
            <p:ph type="title"/>
          </p:nvPr>
        </p:nvSpPr>
        <p:spPr/>
        <p:txBody>
          <a:bodyPr/>
          <a:lstStyle/>
          <a:p>
            <a:r>
              <a:rPr lang="en-US" dirty="0" err="1"/>
              <a:t>TakeDown</a:t>
            </a:r>
            <a:br>
              <a:rPr lang="en-US" dirty="0"/>
            </a:br>
            <a:r>
              <a:rPr lang="en-US" dirty="0"/>
              <a:t>Rule 5-25-1</a:t>
            </a:r>
          </a:p>
        </p:txBody>
      </p:sp>
      <p:sp>
        <p:nvSpPr>
          <p:cNvPr id="3" name="Content Placeholder 2">
            <a:extLst>
              <a:ext uri="{FF2B5EF4-FFF2-40B4-BE49-F238E27FC236}">
                <a16:creationId xmlns:a16="http://schemas.microsoft.com/office/drawing/2014/main" id="{74BA8BC2-3B24-456B-8835-8E2C9B1FBC96}"/>
              </a:ext>
            </a:extLst>
          </p:cNvPr>
          <p:cNvSpPr>
            <a:spLocks noGrp="1"/>
          </p:cNvSpPr>
          <p:nvPr>
            <p:ph idx="1"/>
          </p:nvPr>
        </p:nvSpPr>
        <p:spPr/>
        <p:txBody>
          <a:bodyPr/>
          <a:lstStyle/>
          <a:p>
            <a:r>
              <a:rPr lang="en-US" b="1" dirty="0"/>
              <a:t>ART. 1 . . .</a:t>
            </a:r>
            <a:r>
              <a:rPr lang="en-US" dirty="0"/>
              <a:t>  It is a takedown when, from the neutral position, a wrestler gains control over the opponent down on the mat and </a:t>
            </a:r>
            <a:r>
              <a:rPr lang="en-US" u="sng" dirty="0"/>
              <a:t>a total of two </a:t>
            </a:r>
            <a:r>
              <a:rPr lang="en-US" dirty="0"/>
              <a:t>supporting points of either wrestler are inbounds. </a:t>
            </a:r>
            <a:r>
              <a:rPr lang="en-US" u="sng" dirty="0"/>
              <a:t>The total of two supporting points could be two supporting points of one wrestler or one supporting point of each wrestler that are inbounds</a:t>
            </a:r>
            <a:r>
              <a:rPr lang="en-US" dirty="0"/>
              <a:t>.  When the defensive wrestler’s hand(s) </a:t>
            </a:r>
            <a:r>
              <a:rPr lang="en-US" u="sng" dirty="0"/>
              <a:t>touch the mat</a:t>
            </a:r>
            <a:r>
              <a:rPr lang="en-US" dirty="0"/>
              <a:t> it is considered a supporting point(s).  (Photos 23-30)</a:t>
            </a:r>
          </a:p>
          <a:p>
            <a:pPr marL="0" indent="0">
              <a:buNone/>
            </a:pPr>
            <a:endParaRPr lang="en-US" dirty="0"/>
          </a:p>
        </p:txBody>
      </p:sp>
      <p:sp>
        <p:nvSpPr>
          <p:cNvPr id="4" name="Footer Placeholder 3">
            <a:extLst>
              <a:ext uri="{FF2B5EF4-FFF2-40B4-BE49-F238E27FC236}">
                <a16:creationId xmlns:a16="http://schemas.microsoft.com/office/drawing/2014/main" id="{C26A10C1-04EC-44CC-B3A5-742012D57D1A}"/>
              </a:ext>
            </a:extLst>
          </p:cNvPr>
          <p:cNvSpPr>
            <a:spLocks noGrp="1"/>
          </p:cNvSpPr>
          <p:nvPr>
            <p:ph type="ftr" sz="quarter" idx="11"/>
          </p:nvPr>
        </p:nvSpPr>
        <p:spPr/>
        <p:txBody>
          <a:bodyPr/>
          <a:lstStyle/>
          <a:p>
            <a:pPr>
              <a:defRPr/>
            </a:pPr>
            <a:r>
              <a:rPr lang="en-US"/>
              <a:t>www.nfhs.org</a:t>
            </a:r>
          </a:p>
        </p:txBody>
      </p:sp>
    </p:spTree>
    <p:extLst>
      <p:ext uri="{BB962C8B-B14F-4D97-AF65-F5344CB8AC3E}">
        <p14:creationId xmlns:p14="http://schemas.microsoft.com/office/powerpoint/2010/main" val="221276398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45586E-E391-4D9E-8D62-FBCB4BA22A5C}"/>
              </a:ext>
            </a:extLst>
          </p:cNvPr>
          <p:cNvSpPr>
            <a:spLocks noGrp="1"/>
          </p:cNvSpPr>
          <p:nvPr>
            <p:ph type="title"/>
          </p:nvPr>
        </p:nvSpPr>
        <p:spPr/>
        <p:txBody>
          <a:bodyPr/>
          <a:lstStyle/>
          <a:p>
            <a:r>
              <a:rPr lang="en-US" dirty="0" err="1"/>
              <a:t>TakeDown</a:t>
            </a:r>
            <a:br>
              <a:rPr lang="en-US" dirty="0"/>
            </a:br>
            <a:r>
              <a:rPr lang="en-US" dirty="0"/>
              <a:t>Rule 5-25-3</a:t>
            </a:r>
          </a:p>
        </p:txBody>
      </p:sp>
      <p:sp>
        <p:nvSpPr>
          <p:cNvPr id="3" name="Content Placeholder 2">
            <a:extLst>
              <a:ext uri="{FF2B5EF4-FFF2-40B4-BE49-F238E27FC236}">
                <a16:creationId xmlns:a16="http://schemas.microsoft.com/office/drawing/2014/main" id="{74BA8BC2-3B24-456B-8835-8E2C9B1FBC96}"/>
              </a:ext>
            </a:extLst>
          </p:cNvPr>
          <p:cNvSpPr>
            <a:spLocks noGrp="1"/>
          </p:cNvSpPr>
          <p:nvPr>
            <p:ph idx="1"/>
          </p:nvPr>
        </p:nvSpPr>
        <p:spPr/>
        <p:txBody>
          <a:bodyPr/>
          <a:lstStyle/>
          <a:p>
            <a:r>
              <a:rPr lang="en-US" b="1" dirty="0"/>
              <a:t>ART. 3 . . .</a:t>
            </a:r>
            <a:r>
              <a:rPr lang="en-US" dirty="0"/>
              <a:t> In awarding a takedown at the edge of the mat, control must be established while </a:t>
            </a:r>
            <a:r>
              <a:rPr lang="en-US" u="sng" dirty="0"/>
              <a:t>a total of two</a:t>
            </a:r>
            <a:r>
              <a:rPr lang="en-US" dirty="0"/>
              <a:t> supporting points of either wrestler are in bounds. </a:t>
            </a:r>
            <a:r>
              <a:rPr lang="en-US" u="sng" dirty="0"/>
              <a:t>The total of two supporting points could be two supporting points of one wrestler or one supporting point of each wrestler that are inbounds</a:t>
            </a:r>
            <a:r>
              <a:rPr lang="en-US" dirty="0"/>
              <a:t> or while at least the feet of the scoring contestant finish down on the mat inbounds. (Photos 32-34)</a:t>
            </a:r>
          </a:p>
          <a:p>
            <a:pPr marL="0" indent="0">
              <a:buNone/>
            </a:pPr>
            <a:endParaRPr lang="en-US" dirty="0"/>
          </a:p>
        </p:txBody>
      </p:sp>
      <p:sp>
        <p:nvSpPr>
          <p:cNvPr id="4" name="Footer Placeholder 3">
            <a:extLst>
              <a:ext uri="{FF2B5EF4-FFF2-40B4-BE49-F238E27FC236}">
                <a16:creationId xmlns:a16="http://schemas.microsoft.com/office/drawing/2014/main" id="{C26A10C1-04EC-44CC-B3A5-742012D57D1A}"/>
              </a:ext>
            </a:extLst>
          </p:cNvPr>
          <p:cNvSpPr>
            <a:spLocks noGrp="1"/>
          </p:cNvSpPr>
          <p:nvPr>
            <p:ph type="ftr" sz="quarter" idx="11"/>
          </p:nvPr>
        </p:nvSpPr>
        <p:spPr/>
        <p:txBody>
          <a:bodyPr/>
          <a:lstStyle/>
          <a:p>
            <a:pPr>
              <a:defRPr/>
            </a:pPr>
            <a:r>
              <a:rPr lang="en-US"/>
              <a:t>www.nfhs.org</a:t>
            </a:r>
          </a:p>
        </p:txBody>
      </p:sp>
    </p:spTree>
    <p:extLst>
      <p:ext uri="{BB962C8B-B14F-4D97-AF65-F5344CB8AC3E}">
        <p14:creationId xmlns:p14="http://schemas.microsoft.com/office/powerpoint/2010/main" val="422254082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863B06-2E46-44F9-A23A-BD5AD47C6DB0}"/>
              </a:ext>
            </a:extLst>
          </p:cNvPr>
          <p:cNvSpPr>
            <a:spLocks noGrp="1"/>
          </p:cNvSpPr>
          <p:nvPr>
            <p:ph type="title"/>
          </p:nvPr>
        </p:nvSpPr>
        <p:spPr/>
        <p:txBody>
          <a:bodyPr/>
          <a:lstStyle/>
          <a:p>
            <a:r>
              <a:rPr lang="en-US" dirty="0" err="1"/>
              <a:t>TakeDown</a:t>
            </a:r>
            <a:br>
              <a:rPr lang="en-US" dirty="0"/>
            </a:br>
            <a:r>
              <a:rPr lang="en-US" dirty="0"/>
              <a:t>Rule 5-25-3</a:t>
            </a:r>
          </a:p>
        </p:txBody>
      </p:sp>
      <p:sp>
        <p:nvSpPr>
          <p:cNvPr id="3" name="Content Placeholder 2">
            <a:extLst>
              <a:ext uri="{FF2B5EF4-FFF2-40B4-BE49-F238E27FC236}">
                <a16:creationId xmlns:a16="http://schemas.microsoft.com/office/drawing/2014/main" id="{86F735D3-2278-4F11-AD76-D09AC920AA4E}"/>
              </a:ext>
            </a:extLst>
          </p:cNvPr>
          <p:cNvSpPr>
            <a:spLocks noGrp="1"/>
          </p:cNvSpPr>
          <p:nvPr>
            <p:ph idx="1"/>
          </p:nvPr>
        </p:nvSpPr>
        <p:spPr/>
        <p:txBody>
          <a:bodyPr/>
          <a:lstStyle/>
          <a:p>
            <a:r>
              <a:rPr lang="en-US" b="1" dirty="0"/>
              <a:t>Rationale:</a:t>
            </a:r>
          </a:p>
          <a:p>
            <a:pPr marL="0" indent="0">
              <a:buNone/>
            </a:pPr>
            <a:r>
              <a:rPr lang="en-US" dirty="0"/>
              <a:t>This rule defines what a takedown is in conjunction with the new definition of supporting points. This simplifies the explanation with any combination of two supporting points of either wrestler is considered inbounds. </a:t>
            </a:r>
          </a:p>
          <a:p>
            <a:endParaRPr lang="en-US" b="1" dirty="0"/>
          </a:p>
          <a:p>
            <a:pPr marL="0" indent="0">
              <a:buNone/>
            </a:pPr>
            <a:endParaRPr lang="en-US" b="1" dirty="0"/>
          </a:p>
        </p:txBody>
      </p:sp>
      <p:sp>
        <p:nvSpPr>
          <p:cNvPr id="4" name="Footer Placeholder 3">
            <a:extLst>
              <a:ext uri="{FF2B5EF4-FFF2-40B4-BE49-F238E27FC236}">
                <a16:creationId xmlns:a16="http://schemas.microsoft.com/office/drawing/2014/main" id="{5D787491-3A3D-4F15-B3F7-D21CBA9D85D1}"/>
              </a:ext>
            </a:extLst>
          </p:cNvPr>
          <p:cNvSpPr>
            <a:spLocks noGrp="1"/>
          </p:cNvSpPr>
          <p:nvPr>
            <p:ph type="ftr" sz="quarter" idx="11"/>
          </p:nvPr>
        </p:nvSpPr>
        <p:spPr/>
        <p:txBody>
          <a:bodyPr/>
          <a:lstStyle/>
          <a:p>
            <a:pPr>
              <a:defRPr/>
            </a:pPr>
            <a:r>
              <a:rPr lang="en-US"/>
              <a:t>www.nfhs.org</a:t>
            </a:r>
          </a:p>
        </p:txBody>
      </p:sp>
    </p:spTree>
    <p:extLst>
      <p:ext uri="{BB962C8B-B14F-4D97-AF65-F5344CB8AC3E}">
        <p14:creationId xmlns:p14="http://schemas.microsoft.com/office/powerpoint/2010/main" val="73848278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63BE80-9CA7-414B-8E61-58EFDF8E4E2F}"/>
              </a:ext>
            </a:extLst>
          </p:cNvPr>
          <p:cNvSpPr>
            <a:spLocks noGrp="1"/>
          </p:cNvSpPr>
          <p:nvPr>
            <p:ph type="title"/>
          </p:nvPr>
        </p:nvSpPr>
        <p:spPr/>
        <p:txBody>
          <a:bodyPr/>
          <a:lstStyle/>
          <a:p>
            <a:r>
              <a:rPr lang="en-US" dirty="0"/>
              <a:t>Recovery time</a:t>
            </a:r>
            <a:br>
              <a:rPr lang="en-US" dirty="0"/>
            </a:br>
            <a:r>
              <a:rPr lang="en-US" dirty="0"/>
              <a:t>rules 5-28-3, 8-2-2</a:t>
            </a:r>
          </a:p>
        </p:txBody>
      </p:sp>
      <p:sp>
        <p:nvSpPr>
          <p:cNvPr id="4" name="Footer Placeholder 3">
            <a:extLst>
              <a:ext uri="{FF2B5EF4-FFF2-40B4-BE49-F238E27FC236}">
                <a16:creationId xmlns:a16="http://schemas.microsoft.com/office/drawing/2014/main" id="{E3C9DAD6-0830-44C4-A1BF-C8CEEEE4C179}"/>
              </a:ext>
            </a:extLst>
          </p:cNvPr>
          <p:cNvSpPr>
            <a:spLocks noGrp="1"/>
          </p:cNvSpPr>
          <p:nvPr>
            <p:ph type="ftr" sz="quarter" idx="11"/>
          </p:nvPr>
        </p:nvSpPr>
        <p:spPr/>
        <p:txBody>
          <a:bodyPr/>
          <a:lstStyle/>
          <a:p>
            <a:pPr>
              <a:defRPr/>
            </a:pPr>
            <a:r>
              <a:rPr lang="en-US"/>
              <a:t>www.nfhs.org</a:t>
            </a:r>
          </a:p>
        </p:txBody>
      </p:sp>
      <p:sp>
        <p:nvSpPr>
          <p:cNvPr id="7" name="Content Placeholder 2">
            <a:extLst>
              <a:ext uri="{FF2B5EF4-FFF2-40B4-BE49-F238E27FC236}">
                <a16:creationId xmlns:a16="http://schemas.microsoft.com/office/drawing/2014/main" id="{D9207FFA-EA9D-4A17-BEF3-89A88E806631}"/>
              </a:ext>
            </a:extLst>
          </p:cNvPr>
          <p:cNvSpPr>
            <a:spLocks noGrp="1"/>
          </p:cNvSpPr>
          <p:nvPr>
            <p:ph idx="1"/>
          </p:nvPr>
        </p:nvSpPr>
        <p:spPr>
          <a:xfrm>
            <a:off x="829056" y="4620492"/>
            <a:ext cx="8146669" cy="1707283"/>
          </a:xfrm>
        </p:spPr>
        <p:txBody>
          <a:bodyPr/>
          <a:lstStyle/>
          <a:p>
            <a:pPr marL="0" indent="0">
              <a:buNone/>
            </a:pPr>
            <a:r>
              <a:rPr lang="en-US" sz="1600" dirty="0"/>
              <a:t>From the neutral position (PlayPic A), a wrestler false starts (PlayPic B) causing an injury to their opponent. The injured wrestler is allotted 2 minutes of recovery time (PlayPic C), which is not deducted from the injured wrestler’s injury time allowance. If the injury is such the injured contestant is unable to continue following a maximum of two minutes recovery time, the injured contestant shall be awarded the match by default.  </a:t>
            </a:r>
          </a:p>
        </p:txBody>
      </p:sp>
      <p:pic>
        <p:nvPicPr>
          <p:cNvPr id="5" name="Picture 4">
            <a:extLst>
              <a:ext uri="{FF2B5EF4-FFF2-40B4-BE49-F238E27FC236}">
                <a16:creationId xmlns:a16="http://schemas.microsoft.com/office/drawing/2014/main" id="{26E2DF33-D984-4F95-B196-72E79728636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77183" y="2120591"/>
            <a:ext cx="7984935" cy="2400198"/>
          </a:xfrm>
          <a:prstGeom prst="rect">
            <a:avLst/>
          </a:prstGeom>
        </p:spPr>
      </p:pic>
      <p:sp>
        <p:nvSpPr>
          <p:cNvPr id="11" name="TextBox 10">
            <a:extLst>
              <a:ext uri="{FF2B5EF4-FFF2-40B4-BE49-F238E27FC236}">
                <a16:creationId xmlns:a16="http://schemas.microsoft.com/office/drawing/2014/main" id="{9AAFDDBD-680D-42BE-9689-6919C77FE9B2}"/>
              </a:ext>
            </a:extLst>
          </p:cNvPr>
          <p:cNvSpPr txBox="1"/>
          <p:nvPr/>
        </p:nvSpPr>
        <p:spPr>
          <a:xfrm>
            <a:off x="914400" y="2282563"/>
            <a:ext cx="342888" cy="369332"/>
          </a:xfrm>
          <a:prstGeom prst="rect">
            <a:avLst/>
          </a:prstGeom>
          <a:noFill/>
        </p:spPr>
        <p:txBody>
          <a:bodyPr wrap="square" rtlCol="0">
            <a:spAutoFit/>
          </a:bodyPr>
          <a:lstStyle/>
          <a:p>
            <a:r>
              <a:rPr lang="en-US" dirty="0"/>
              <a:t>A</a:t>
            </a:r>
          </a:p>
        </p:txBody>
      </p:sp>
      <p:sp>
        <p:nvSpPr>
          <p:cNvPr id="12" name="TextBox 11">
            <a:extLst>
              <a:ext uri="{FF2B5EF4-FFF2-40B4-BE49-F238E27FC236}">
                <a16:creationId xmlns:a16="http://schemas.microsoft.com/office/drawing/2014/main" id="{090F2EFC-FEEC-4DDA-A123-5D34E5E3AB8E}"/>
              </a:ext>
            </a:extLst>
          </p:cNvPr>
          <p:cNvSpPr txBox="1"/>
          <p:nvPr/>
        </p:nvSpPr>
        <p:spPr>
          <a:xfrm>
            <a:off x="3661939" y="2282563"/>
            <a:ext cx="288758" cy="369332"/>
          </a:xfrm>
          <a:prstGeom prst="rect">
            <a:avLst/>
          </a:prstGeom>
          <a:noFill/>
        </p:spPr>
        <p:txBody>
          <a:bodyPr wrap="square" rtlCol="0">
            <a:spAutoFit/>
          </a:bodyPr>
          <a:lstStyle/>
          <a:p>
            <a:r>
              <a:rPr lang="en-US" dirty="0"/>
              <a:t>B</a:t>
            </a:r>
          </a:p>
        </p:txBody>
      </p:sp>
      <p:sp>
        <p:nvSpPr>
          <p:cNvPr id="13" name="TextBox 12">
            <a:extLst>
              <a:ext uri="{FF2B5EF4-FFF2-40B4-BE49-F238E27FC236}">
                <a16:creationId xmlns:a16="http://schemas.microsoft.com/office/drawing/2014/main" id="{004303F2-80B9-405E-9876-7732FFCA5338}"/>
              </a:ext>
            </a:extLst>
          </p:cNvPr>
          <p:cNvSpPr txBox="1"/>
          <p:nvPr/>
        </p:nvSpPr>
        <p:spPr>
          <a:xfrm>
            <a:off x="6357450" y="2282563"/>
            <a:ext cx="288758" cy="369332"/>
          </a:xfrm>
          <a:prstGeom prst="rect">
            <a:avLst/>
          </a:prstGeom>
          <a:noFill/>
        </p:spPr>
        <p:txBody>
          <a:bodyPr wrap="square" rtlCol="0">
            <a:spAutoFit/>
          </a:bodyPr>
          <a:lstStyle/>
          <a:p>
            <a:r>
              <a:rPr lang="en-US" dirty="0"/>
              <a:t>C</a:t>
            </a:r>
          </a:p>
        </p:txBody>
      </p:sp>
    </p:spTree>
    <p:extLst>
      <p:ext uri="{BB962C8B-B14F-4D97-AF65-F5344CB8AC3E}">
        <p14:creationId xmlns:p14="http://schemas.microsoft.com/office/powerpoint/2010/main" val="398281434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2B6F50-CD05-4F10-A498-DEC530542DB6}"/>
              </a:ext>
            </a:extLst>
          </p:cNvPr>
          <p:cNvSpPr>
            <a:spLocks noGrp="1"/>
          </p:cNvSpPr>
          <p:nvPr>
            <p:ph type="title"/>
          </p:nvPr>
        </p:nvSpPr>
        <p:spPr/>
        <p:txBody>
          <a:bodyPr/>
          <a:lstStyle/>
          <a:p>
            <a:r>
              <a:rPr lang="en-US" dirty="0"/>
              <a:t>Recovery time</a:t>
            </a:r>
            <a:br>
              <a:rPr lang="en-US" dirty="0"/>
            </a:br>
            <a:r>
              <a:rPr lang="en-US" dirty="0"/>
              <a:t>rules 5-28-3, 8-2-2</a:t>
            </a:r>
          </a:p>
        </p:txBody>
      </p:sp>
      <p:sp>
        <p:nvSpPr>
          <p:cNvPr id="3" name="Content Placeholder 2">
            <a:extLst>
              <a:ext uri="{FF2B5EF4-FFF2-40B4-BE49-F238E27FC236}">
                <a16:creationId xmlns:a16="http://schemas.microsoft.com/office/drawing/2014/main" id="{AEB82F7E-B8CC-408E-9FA2-7F6D1ABD2707}"/>
              </a:ext>
            </a:extLst>
          </p:cNvPr>
          <p:cNvSpPr>
            <a:spLocks noGrp="1"/>
          </p:cNvSpPr>
          <p:nvPr>
            <p:ph idx="1"/>
          </p:nvPr>
        </p:nvSpPr>
        <p:spPr/>
        <p:txBody>
          <a:bodyPr/>
          <a:lstStyle/>
          <a:p>
            <a:r>
              <a:rPr lang="en-US" b="1" dirty="0"/>
              <a:t>ART. 3 . . . </a:t>
            </a:r>
            <a:r>
              <a:rPr lang="en-US" dirty="0"/>
              <a:t>Recovery time, If a contestant is injured as a result of an illegal hold/maneuver, unnecessary roughness, unsportsmanlike conduct during the match </a:t>
            </a:r>
            <a:r>
              <a:rPr lang="en-US" u="sng" dirty="0"/>
              <a:t>or the result of a false start (by the opponent) in the neutral position</a:t>
            </a:r>
            <a:r>
              <a:rPr lang="en-US" dirty="0"/>
              <a:t>, the wrestler is entitled to two minutes of recovery time, which is not deducted from the injured wrestler’s injury time allowance. </a:t>
            </a:r>
            <a:r>
              <a:rPr lang="en-US" u="sng" dirty="0"/>
              <a:t>(8-2-2)</a:t>
            </a:r>
          </a:p>
        </p:txBody>
      </p:sp>
      <p:sp>
        <p:nvSpPr>
          <p:cNvPr id="4" name="Footer Placeholder 3">
            <a:extLst>
              <a:ext uri="{FF2B5EF4-FFF2-40B4-BE49-F238E27FC236}">
                <a16:creationId xmlns:a16="http://schemas.microsoft.com/office/drawing/2014/main" id="{1424D744-AEBD-4830-BF3B-BA32DE8F511B}"/>
              </a:ext>
            </a:extLst>
          </p:cNvPr>
          <p:cNvSpPr>
            <a:spLocks noGrp="1"/>
          </p:cNvSpPr>
          <p:nvPr>
            <p:ph type="ftr" sz="quarter" idx="11"/>
          </p:nvPr>
        </p:nvSpPr>
        <p:spPr/>
        <p:txBody>
          <a:bodyPr/>
          <a:lstStyle/>
          <a:p>
            <a:pPr>
              <a:defRPr/>
            </a:pPr>
            <a:r>
              <a:rPr lang="en-US"/>
              <a:t>www.nfhs.org</a:t>
            </a:r>
          </a:p>
        </p:txBody>
      </p:sp>
    </p:spTree>
    <p:extLst>
      <p:ext uri="{BB962C8B-B14F-4D97-AF65-F5344CB8AC3E}">
        <p14:creationId xmlns:p14="http://schemas.microsoft.com/office/powerpoint/2010/main" val="246542386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2B6F50-CD05-4F10-A498-DEC530542DB6}"/>
              </a:ext>
            </a:extLst>
          </p:cNvPr>
          <p:cNvSpPr>
            <a:spLocks noGrp="1"/>
          </p:cNvSpPr>
          <p:nvPr>
            <p:ph type="title"/>
          </p:nvPr>
        </p:nvSpPr>
        <p:spPr/>
        <p:txBody>
          <a:bodyPr/>
          <a:lstStyle/>
          <a:p>
            <a:r>
              <a:rPr lang="en-US" dirty="0"/>
              <a:t>Recovery time</a:t>
            </a:r>
            <a:br>
              <a:rPr lang="en-US" dirty="0"/>
            </a:br>
            <a:r>
              <a:rPr lang="en-US" dirty="0"/>
              <a:t>rule 8-2-2</a:t>
            </a:r>
          </a:p>
        </p:txBody>
      </p:sp>
      <p:sp>
        <p:nvSpPr>
          <p:cNvPr id="3" name="Content Placeholder 2">
            <a:extLst>
              <a:ext uri="{FF2B5EF4-FFF2-40B4-BE49-F238E27FC236}">
                <a16:creationId xmlns:a16="http://schemas.microsoft.com/office/drawing/2014/main" id="{AEB82F7E-B8CC-408E-9FA2-7F6D1ABD2707}"/>
              </a:ext>
            </a:extLst>
          </p:cNvPr>
          <p:cNvSpPr>
            <a:spLocks noGrp="1"/>
          </p:cNvSpPr>
          <p:nvPr>
            <p:ph idx="1"/>
          </p:nvPr>
        </p:nvSpPr>
        <p:spPr/>
        <p:txBody>
          <a:bodyPr/>
          <a:lstStyle/>
          <a:p>
            <a:r>
              <a:rPr lang="en-US" b="1" dirty="0"/>
              <a:t>ART. 2 . . .</a:t>
            </a:r>
            <a:r>
              <a:rPr lang="en-US" dirty="0"/>
              <a:t>  If a contestant is injured as a result of an illegal hold/maneuver, unnecessary roughness,  unsportsmanlike conduct (during the match) </a:t>
            </a:r>
            <a:r>
              <a:rPr lang="en-US" u="sng" dirty="0"/>
              <a:t>or the result of a false start (by the opponent) in the neutral position</a:t>
            </a:r>
            <a:r>
              <a:rPr lang="en-US" dirty="0"/>
              <a:t>, to the extent the injured contestant is unable to continue following a maximum of two minutes recovery time, the injured contestant shall be awarded the match by default.  </a:t>
            </a:r>
          </a:p>
        </p:txBody>
      </p:sp>
      <p:sp>
        <p:nvSpPr>
          <p:cNvPr id="4" name="Footer Placeholder 3">
            <a:extLst>
              <a:ext uri="{FF2B5EF4-FFF2-40B4-BE49-F238E27FC236}">
                <a16:creationId xmlns:a16="http://schemas.microsoft.com/office/drawing/2014/main" id="{1424D744-AEBD-4830-BF3B-BA32DE8F511B}"/>
              </a:ext>
            </a:extLst>
          </p:cNvPr>
          <p:cNvSpPr>
            <a:spLocks noGrp="1"/>
          </p:cNvSpPr>
          <p:nvPr>
            <p:ph type="ftr" sz="quarter" idx="11"/>
          </p:nvPr>
        </p:nvSpPr>
        <p:spPr/>
        <p:txBody>
          <a:bodyPr/>
          <a:lstStyle/>
          <a:p>
            <a:pPr>
              <a:defRPr/>
            </a:pPr>
            <a:r>
              <a:rPr lang="en-US"/>
              <a:t>www.nfhs.org</a:t>
            </a:r>
          </a:p>
        </p:txBody>
      </p:sp>
    </p:spTree>
    <p:extLst>
      <p:ext uri="{BB962C8B-B14F-4D97-AF65-F5344CB8AC3E}">
        <p14:creationId xmlns:p14="http://schemas.microsoft.com/office/powerpoint/2010/main" val="94938856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2B6F50-CD05-4F10-A498-DEC530542DB6}"/>
              </a:ext>
            </a:extLst>
          </p:cNvPr>
          <p:cNvSpPr>
            <a:spLocks noGrp="1"/>
          </p:cNvSpPr>
          <p:nvPr>
            <p:ph type="title"/>
          </p:nvPr>
        </p:nvSpPr>
        <p:spPr/>
        <p:txBody>
          <a:bodyPr/>
          <a:lstStyle/>
          <a:p>
            <a:r>
              <a:rPr lang="en-US" dirty="0"/>
              <a:t>Recovery time</a:t>
            </a:r>
            <a:br>
              <a:rPr lang="en-US" dirty="0"/>
            </a:br>
            <a:r>
              <a:rPr lang="en-US" dirty="0"/>
              <a:t>rule 8-2-2</a:t>
            </a:r>
          </a:p>
        </p:txBody>
      </p:sp>
      <p:sp>
        <p:nvSpPr>
          <p:cNvPr id="3" name="Content Placeholder 2">
            <a:extLst>
              <a:ext uri="{FF2B5EF4-FFF2-40B4-BE49-F238E27FC236}">
                <a16:creationId xmlns:a16="http://schemas.microsoft.com/office/drawing/2014/main" id="{AEB82F7E-B8CC-408E-9FA2-7F6D1ABD2707}"/>
              </a:ext>
            </a:extLst>
          </p:cNvPr>
          <p:cNvSpPr>
            <a:spLocks noGrp="1"/>
          </p:cNvSpPr>
          <p:nvPr>
            <p:ph idx="1"/>
          </p:nvPr>
        </p:nvSpPr>
        <p:spPr/>
        <p:txBody>
          <a:bodyPr/>
          <a:lstStyle/>
          <a:p>
            <a:r>
              <a:rPr lang="en-US" dirty="0"/>
              <a:t>In case of an intentional attempt to injure an opponent, the offender shall be penalized for flagrant misconduct. Recovery time for injury because of an illegal hold/maneuver is not deducted from the injured contestant’s injury-time allowance. An injured contestant cannot take injury time immediately following recovery time. </a:t>
            </a:r>
            <a:r>
              <a:rPr lang="en-US" u="sng" dirty="0"/>
              <a:t>(5-28-3)</a:t>
            </a:r>
          </a:p>
        </p:txBody>
      </p:sp>
      <p:sp>
        <p:nvSpPr>
          <p:cNvPr id="4" name="Footer Placeholder 3">
            <a:extLst>
              <a:ext uri="{FF2B5EF4-FFF2-40B4-BE49-F238E27FC236}">
                <a16:creationId xmlns:a16="http://schemas.microsoft.com/office/drawing/2014/main" id="{1424D744-AEBD-4830-BF3B-BA32DE8F511B}"/>
              </a:ext>
            </a:extLst>
          </p:cNvPr>
          <p:cNvSpPr>
            <a:spLocks noGrp="1"/>
          </p:cNvSpPr>
          <p:nvPr>
            <p:ph type="ftr" sz="quarter" idx="11"/>
          </p:nvPr>
        </p:nvSpPr>
        <p:spPr/>
        <p:txBody>
          <a:bodyPr/>
          <a:lstStyle/>
          <a:p>
            <a:pPr>
              <a:defRPr/>
            </a:pPr>
            <a:r>
              <a:rPr lang="en-US"/>
              <a:t>www.nfhs.org</a:t>
            </a:r>
          </a:p>
        </p:txBody>
      </p:sp>
    </p:spTree>
    <p:extLst>
      <p:ext uri="{BB962C8B-B14F-4D97-AF65-F5344CB8AC3E}">
        <p14:creationId xmlns:p14="http://schemas.microsoft.com/office/powerpoint/2010/main" val="349227513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2B6F50-CD05-4F10-A498-DEC530542DB6}"/>
              </a:ext>
            </a:extLst>
          </p:cNvPr>
          <p:cNvSpPr>
            <a:spLocks noGrp="1"/>
          </p:cNvSpPr>
          <p:nvPr>
            <p:ph type="title"/>
          </p:nvPr>
        </p:nvSpPr>
        <p:spPr/>
        <p:txBody>
          <a:bodyPr/>
          <a:lstStyle/>
          <a:p>
            <a:r>
              <a:rPr lang="en-US" dirty="0"/>
              <a:t>Recovery time</a:t>
            </a:r>
            <a:br>
              <a:rPr lang="en-US" dirty="0"/>
            </a:br>
            <a:r>
              <a:rPr lang="en-US" dirty="0"/>
              <a:t>rules 5-28-3, 8-2-2</a:t>
            </a:r>
          </a:p>
        </p:txBody>
      </p:sp>
      <p:sp>
        <p:nvSpPr>
          <p:cNvPr id="3" name="Content Placeholder 2">
            <a:extLst>
              <a:ext uri="{FF2B5EF4-FFF2-40B4-BE49-F238E27FC236}">
                <a16:creationId xmlns:a16="http://schemas.microsoft.com/office/drawing/2014/main" id="{AEB82F7E-B8CC-408E-9FA2-7F6D1ABD2707}"/>
              </a:ext>
            </a:extLst>
          </p:cNvPr>
          <p:cNvSpPr>
            <a:spLocks noGrp="1"/>
          </p:cNvSpPr>
          <p:nvPr>
            <p:ph idx="1"/>
          </p:nvPr>
        </p:nvSpPr>
        <p:spPr/>
        <p:txBody>
          <a:bodyPr/>
          <a:lstStyle/>
          <a:p>
            <a:r>
              <a:rPr lang="en-US" b="1" dirty="0"/>
              <a:t>Rationale:</a:t>
            </a:r>
          </a:p>
          <a:p>
            <a:pPr marL="0" indent="0">
              <a:buNone/>
            </a:pPr>
            <a:r>
              <a:rPr lang="en-US" dirty="0"/>
              <a:t>Clarification that if a wrestler is injured because of the opponent’s false start in the neutral position, then the injured wrestler should be accommodated with recovery time as part of the existing criteria.</a:t>
            </a:r>
          </a:p>
          <a:p>
            <a:pPr marL="0" indent="0">
              <a:buNone/>
            </a:pPr>
            <a:endParaRPr lang="en-US" b="1" dirty="0"/>
          </a:p>
        </p:txBody>
      </p:sp>
      <p:sp>
        <p:nvSpPr>
          <p:cNvPr id="4" name="Footer Placeholder 3">
            <a:extLst>
              <a:ext uri="{FF2B5EF4-FFF2-40B4-BE49-F238E27FC236}">
                <a16:creationId xmlns:a16="http://schemas.microsoft.com/office/drawing/2014/main" id="{1424D744-AEBD-4830-BF3B-BA32DE8F511B}"/>
              </a:ext>
            </a:extLst>
          </p:cNvPr>
          <p:cNvSpPr>
            <a:spLocks noGrp="1"/>
          </p:cNvSpPr>
          <p:nvPr>
            <p:ph type="ftr" sz="quarter" idx="11"/>
          </p:nvPr>
        </p:nvSpPr>
        <p:spPr/>
        <p:txBody>
          <a:bodyPr/>
          <a:lstStyle/>
          <a:p>
            <a:pPr>
              <a:defRPr/>
            </a:pPr>
            <a:r>
              <a:rPr lang="en-US"/>
              <a:t>www.nfhs.org</a:t>
            </a:r>
          </a:p>
        </p:txBody>
      </p:sp>
    </p:spTree>
    <p:extLst>
      <p:ext uri="{BB962C8B-B14F-4D97-AF65-F5344CB8AC3E}">
        <p14:creationId xmlns:p14="http://schemas.microsoft.com/office/powerpoint/2010/main" val="198634178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2B6F50-CD05-4F10-A498-DEC530542DB6}"/>
              </a:ext>
            </a:extLst>
          </p:cNvPr>
          <p:cNvSpPr>
            <a:spLocks noGrp="1"/>
          </p:cNvSpPr>
          <p:nvPr>
            <p:ph type="title"/>
          </p:nvPr>
        </p:nvSpPr>
        <p:spPr/>
        <p:txBody>
          <a:bodyPr/>
          <a:lstStyle/>
          <a:p>
            <a:r>
              <a:rPr lang="en-US" dirty="0"/>
              <a:t>Illegal hold/maneuver</a:t>
            </a:r>
            <a:br>
              <a:rPr lang="en-US" dirty="0"/>
            </a:br>
            <a:r>
              <a:rPr lang="en-US" dirty="0"/>
              <a:t>Rule 7-1-5</a:t>
            </a:r>
            <a:r>
              <a:rPr lang="en-US" cap="none" dirty="0"/>
              <a:t>q</a:t>
            </a:r>
            <a:endParaRPr lang="en-US" dirty="0"/>
          </a:p>
        </p:txBody>
      </p:sp>
      <p:sp>
        <p:nvSpPr>
          <p:cNvPr id="3" name="Content Placeholder 2">
            <a:extLst>
              <a:ext uri="{FF2B5EF4-FFF2-40B4-BE49-F238E27FC236}">
                <a16:creationId xmlns:a16="http://schemas.microsoft.com/office/drawing/2014/main" id="{AEB82F7E-B8CC-408E-9FA2-7F6D1ABD2707}"/>
              </a:ext>
            </a:extLst>
          </p:cNvPr>
          <p:cNvSpPr>
            <a:spLocks noGrp="1"/>
          </p:cNvSpPr>
          <p:nvPr>
            <p:ph idx="1"/>
          </p:nvPr>
        </p:nvSpPr>
        <p:spPr/>
        <p:txBody>
          <a:bodyPr/>
          <a:lstStyle/>
          <a:p>
            <a:r>
              <a:rPr lang="en-US" dirty="0"/>
              <a:t>Under the Illustrations section in the back of the NFHS Wrestling Rules book. Illustration #83 "(7-1-5q) The back bow is illegal as illustrated by application</a:t>
            </a:r>
            <a:r>
              <a:rPr lang="en-US" u="sng" dirty="0"/>
              <a:t>."</a:t>
            </a:r>
            <a:r>
              <a:rPr lang="en-US" dirty="0"/>
              <a:t> </a:t>
            </a:r>
            <a:r>
              <a:rPr lang="en-US" strike="sngStrike" dirty="0"/>
              <a:t>when the pressure is toward the head, whether the defensive wrestler is on his/her stomach or hip.</a:t>
            </a:r>
          </a:p>
          <a:p>
            <a:pPr marL="0" indent="0">
              <a:buNone/>
            </a:pPr>
            <a:endParaRPr lang="en-US" strike="sngStrike" dirty="0"/>
          </a:p>
          <a:p>
            <a:r>
              <a:rPr lang="en-US" b="1" dirty="0"/>
              <a:t>Rationale:</a:t>
            </a:r>
            <a:r>
              <a:rPr lang="en-US" dirty="0"/>
              <a:t> </a:t>
            </a:r>
          </a:p>
          <a:p>
            <a:pPr marL="0" indent="0">
              <a:buNone/>
            </a:pPr>
            <a:r>
              <a:rPr lang="en-US" dirty="0"/>
              <a:t>In the body of Rule 7, it is denoted that the "back bow" is an illegal hold/maneuver. It does not stipulate that it is illegal conditionally if pressure is used, if it is applied, then it is illegal.</a:t>
            </a:r>
          </a:p>
          <a:p>
            <a:endParaRPr lang="en-US" dirty="0"/>
          </a:p>
        </p:txBody>
      </p:sp>
      <p:sp>
        <p:nvSpPr>
          <p:cNvPr id="4" name="Footer Placeholder 3">
            <a:extLst>
              <a:ext uri="{FF2B5EF4-FFF2-40B4-BE49-F238E27FC236}">
                <a16:creationId xmlns:a16="http://schemas.microsoft.com/office/drawing/2014/main" id="{1424D744-AEBD-4830-BF3B-BA32DE8F511B}"/>
              </a:ext>
            </a:extLst>
          </p:cNvPr>
          <p:cNvSpPr>
            <a:spLocks noGrp="1"/>
          </p:cNvSpPr>
          <p:nvPr>
            <p:ph type="ftr" sz="quarter" idx="11"/>
          </p:nvPr>
        </p:nvSpPr>
        <p:spPr/>
        <p:txBody>
          <a:bodyPr/>
          <a:lstStyle/>
          <a:p>
            <a:pPr>
              <a:defRPr/>
            </a:pPr>
            <a:r>
              <a:rPr lang="en-US"/>
              <a:t>www.nfhs.org</a:t>
            </a:r>
          </a:p>
        </p:txBody>
      </p:sp>
    </p:spTree>
    <p:extLst>
      <p:ext uri="{BB962C8B-B14F-4D97-AF65-F5344CB8AC3E}">
        <p14:creationId xmlns:p14="http://schemas.microsoft.com/office/powerpoint/2010/main" val="115961078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63BE80-9CA7-414B-8E61-58EFDF8E4E2F}"/>
              </a:ext>
            </a:extLst>
          </p:cNvPr>
          <p:cNvSpPr>
            <a:spLocks noGrp="1"/>
          </p:cNvSpPr>
          <p:nvPr>
            <p:ph type="title"/>
          </p:nvPr>
        </p:nvSpPr>
        <p:spPr>
          <a:xfrm>
            <a:off x="1455738" y="525463"/>
            <a:ext cx="7519987" cy="1204912"/>
          </a:xfrm>
        </p:spPr>
        <p:txBody>
          <a:bodyPr/>
          <a:lstStyle/>
          <a:p>
            <a:r>
              <a:rPr lang="en-US" dirty="0"/>
              <a:t>Illegal hold/maneuver</a:t>
            </a:r>
            <a:br>
              <a:rPr lang="en-US" dirty="0"/>
            </a:br>
            <a:r>
              <a:rPr lang="en-US" dirty="0"/>
              <a:t>rule 7-1-5</a:t>
            </a:r>
            <a:r>
              <a:rPr lang="en-US" cap="none" dirty="0"/>
              <a:t>y</a:t>
            </a:r>
          </a:p>
        </p:txBody>
      </p:sp>
      <p:sp>
        <p:nvSpPr>
          <p:cNvPr id="4" name="Footer Placeholder 3">
            <a:extLst>
              <a:ext uri="{FF2B5EF4-FFF2-40B4-BE49-F238E27FC236}">
                <a16:creationId xmlns:a16="http://schemas.microsoft.com/office/drawing/2014/main" id="{E3C9DAD6-0830-44C4-A1BF-C8CEEEE4C179}"/>
              </a:ext>
            </a:extLst>
          </p:cNvPr>
          <p:cNvSpPr>
            <a:spLocks noGrp="1"/>
          </p:cNvSpPr>
          <p:nvPr>
            <p:ph type="ftr" sz="quarter" idx="11"/>
          </p:nvPr>
        </p:nvSpPr>
        <p:spPr/>
        <p:txBody>
          <a:bodyPr/>
          <a:lstStyle/>
          <a:p>
            <a:pPr>
              <a:defRPr/>
            </a:pPr>
            <a:r>
              <a:rPr lang="en-US"/>
              <a:t>www.nfhs.org</a:t>
            </a:r>
          </a:p>
        </p:txBody>
      </p:sp>
      <p:sp>
        <p:nvSpPr>
          <p:cNvPr id="7" name="Content Placeholder 2">
            <a:extLst>
              <a:ext uri="{FF2B5EF4-FFF2-40B4-BE49-F238E27FC236}">
                <a16:creationId xmlns:a16="http://schemas.microsoft.com/office/drawing/2014/main" id="{D9207FFA-EA9D-4A17-BEF3-89A88E806631}"/>
              </a:ext>
            </a:extLst>
          </p:cNvPr>
          <p:cNvSpPr>
            <a:spLocks noGrp="1"/>
          </p:cNvSpPr>
          <p:nvPr>
            <p:ph idx="1"/>
          </p:nvPr>
        </p:nvSpPr>
        <p:spPr>
          <a:xfrm>
            <a:off x="5328271" y="2158809"/>
            <a:ext cx="3647454" cy="4168966"/>
          </a:xfrm>
        </p:spPr>
        <p:txBody>
          <a:bodyPr/>
          <a:lstStyle/>
          <a:p>
            <a:pPr marL="0" indent="0">
              <a:buNone/>
            </a:pPr>
            <a:r>
              <a:rPr lang="en-US" sz="1800" dirty="0"/>
              <a:t>The nelson cradle is illegal. It is a combination made up of a half nelson on one side with a locked cradle from around the neck with the far side knee.  The crotch of the knee acts as the other arm (arm pit) to complete the full nelson pressure on the neck and throat. </a:t>
            </a:r>
          </a:p>
        </p:txBody>
      </p:sp>
      <p:pic>
        <p:nvPicPr>
          <p:cNvPr id="5" name="Picture 4">
            <a:extLst>
              <a:ext uri="{FF2B5EF4-FFF2-40B4-BE49-F238E27FC236}">
                <a16:creationId xmlns:a16="http://schemas.microsoft.com/office/drawing/2014/main" id="{AEDD742D-143B-4C88-854C-82C72531119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43309" y="2084959"/>
            <a:ext cx="4114800" cy="4242816"/>
          </a:xfrm>
          <a:prstGeom prst="rect">
            <a:avLst/>
          </a:prstGeom>
        </p:spPr>
      </p:pic>
    </p:spTree>
    <p:extLst>
      <p:ext uri="{BB962C8B-B14F-4D97-AF65-F5344CB8AC3E}">
        <p14:creationId xmlns:p14="http://schemas.microsoft.com/office/powerpoint/2010/main" val="293146412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3C7B85-097F-4643-9050-7F002F4920BD}"/>
              </a:ext>
            </a:extLst>
          </p:cNvPr>
          <p:cNvSpPr>
            <a:spLocks noGrp="1"/>
          </p:cNvSpPr>
          <p:nvPr>
            <p:ph type="title"/>
          </p:nvPr>
        </p:nvSpPr>
        <p:spPr/>
        <p:txBody>
          <a:bodyPr/>
          <a:lstStyle/>
          <a:p>
            <a:r>
              <a:rPr lang="en-US" dirty="0"/>
              <a:t>Illegal hold/maneuver</a:t>
            </a:r>
            <a:br>
              <a:rPr lang="en-US" dirty="0"/>
            </a:br>
            <a:r>
              <a:rPr lang="en-US" dirty="0"/>
              <a:t>rule 7-1-5</a:t>
            </a:r>
            <a:r>
              <a:rPr lang="en-US" cap="none" dirty="0"/>
              <a:t>y</a:t>
            </a:r>
            <a:endParaRPr lang="en-US" dirty="0"/>
          </a:p>
        </p:txBody>
      </p:sp>
      <p:sp>
        <p:nvSpPr>
          <p:cNvPr id="3" name="Content Placeholder 2">
            <a:extLst>
              <a:ext uri="{FF2B5EF4-FFF2-40B4-BE49-F238E27FC236}">
                <a16:creationId xmlns:a16="http://schemas.microsoft.com/office/drawing/2014/main" id="{9C02ABDC-F58C-4A76-A46C-48E124CEE871}"/>
              </a:ext>
            </a:extLst>
          </p:cNvPr>
          <p:cNvSpPr>
            <a:spLocks noGrp="1"/>
          </p:cNvSpPr>
          <p:nvPr>
            <p:ph idx="1"/>
          </p:nvPr>
        </p:nvSpPr>
        <p:spPr/>
        <p:txBody>
          <a:bodyPr/>
          <a:lstStyle/>
          <a:p>
            <a:r>
              <a:rPr lang="en-US" u="sng" dirty="0"/>
              <a:t>y. the Nelson-Cradle</a:t>
            </a:r>
            <a:r>
              <a:rPr lang="en-US" dirty="0"/>
              <a:t>.</a:t>
            </a:r>
          </a:p>
          <a:p>
            <a:endParaRPr lang="en-US" dirty="0"/>
          </a:p>
          <a:p>
            <a:r>
              <a:rPr lang="en-US" b="1" dirty="0"/>
              <a:t>Rationale:</a:t>
            </a:r>
          </a:p>
          <a:p>
            <a:pPr marL="0" indent="0">
              <a:buNone/>
            </a:pPr>
            <a:r>
              <a:rPr lang="en-US" dirty="0"/>
              <a:t>Modified that the Nelson-Cradle is an illegal hold/maneuver. The Nelson-Cradle is a combination made up of a half nelson on one side with a locked cradle from around the neck with the far side knee.  The crotch of the knee acts as the other arm (arm pit) to complete the full nelson pressure on the neck and throat.</a:t>
            </a:r>
          </a:p>
          <a:p>
            <a:pPr marL="0" indent="0">
              <a:buNone/>
            </a:pPr>
            <a:endParaRPr lang="en-US" b="1" dirty="0"/>
          </a:p>
        </p:txBody>
      </p:sp>
      <p:sp>
        <p:nvSpPr>
          <p:cNvPr id="4" name="Footer Placeholder 3">
            <a:extLst>
              <a:ext uri="{FF2B5EF4-FFF2-40B4-BE49-F238E27FC236}">
                <a16:creationId xmlns:a16="http://schemas.microsoft.com/office/drawing/2014/main" id="{3279C840-966C-4ACC-9EDC-E9225A8EFBE1}"/>
              </a:ext>
            </a:extLst>
          </p:cNvPr>
          <p:cNvSpPr>
            <a:spLocks noGrp="1"/>
          </p:cNvSpPr>
          <p:nvPr>
            <p:ph type="ftr" sz="quarter" idx="11"/>
          </p:nvPr>
        </p:nvSpPr>
        <p:spPr/>
        <p:txBody>
          <a:bodyPr/>
          <a:lstStyle/>
          <a:p>
            <a:pPr>
              <a:defRPr/>
            </a:pPr>
            <a:r>
              <a:rPr lang="en-US"/>
              <a:t>www.nfhs.org</a:t>
            </a:r>
          </a:p>
        </p:txBody>
      </p:sp>
    </p:spTree>
    <p:extLst>
      <p:ext uri="{BB962C8B-B14F-4D97-AF65-F5344CB8AC3E}">
        <p14:creationId xmlns:p14="http://schemas.microsoft.com/office/powerpoint/2010/main" val="134731024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3C7B85-097F-4643-9050-7F002F4920BD}"/>
              </a:ext>
            </a:extLst>
          </p:cNvPr>
          <p:cNvSpPr>
            <a:spLocks noGrp="1"/>
          </p:cNvSpPr>
          <p:nvPr>
            <p:ph type="title"/>
          </p:nvPr>
        </p:nvSpPr>
        <p:spPr/>
        <p:txBody>
          <a:bodyPr/>
          <a:lstStyle/>
          <a:p>
            <a:r>
              <a:rPr lang="en-US" dirty="0"/>
              <a:t>Illegal hold/maneuver</a:t>
            </a:r>
            <a:br>
              <a:rPr lang="en-US" dirty="0"/>
            </a:br>
            <a:r>
              <a:rPr lang="en-US" dirty="0"/>
              <a:t>rule 7-1-5</a:t>
            </a:r>
            <a:r>
              <a:rPr lang="en-US" cap="none" dirty="0"/>
              <a:t>y</a:t>
            </a:r>
            <a:endParaRPr lang="en-US" dirty="0"/>
          </a:p>
        </p:txBody>
      </p:sp>
      <p:sp>
        <p:nvSpPr>
          <p:cNvPr id="3" name="Content Placeholder 2">
            <a:extLst>
              <a:ext uri="{FF2B5EF4-FFF2-40B4-BE49-F238E27FC236}">
                <a16:creationId xmlns:a16="http://schemas.microsoft.com/office/drawing/2014/main" id="{9C02ABDC-F58C-4A76-A46C-48E124CEE871}"/>
              </a:ext>
            </a:extLst>
          </p:cNvPr>
          <p:cNvSpPr>
            <a:spLocks noGrp="1"/>
          </p:cNvSpPr>
          <p:nvPr>
            <p:ph idx="1"/>
          </p:nvPr>
        </p:nvSpPr>
        <p:spPr/>
        <p:txBody>
          <a:bodyPr/>
          <a:lstStyle/>
          <a:p>
            <a:r>
              <a:rPr lang="en-US" dirty="0"/>
              <a:t>Also, the action occurring on the lower spine as the knee is brought up near the head is dangerous.  When the move is finished the offensive wrestler can either roll it over or draw it backward.</a:t>
            </a:r>
          </a:p>
          <a:p>
            <a:pPr marL="0" indent="0">
              <a:buNone/>
            </a:pPr>
            <a:endParaRPr lang="en-US" dirty="0"/>
          </a:p>
        </p:txBody>
      </p:sp>
      <p:sp>
        <p:nvSpPr>
          <p:cNvPr id="4" name="Footer Placeholder 3">
            <a:extLst>
              <a:ext uri="{FF2B5EF4-FFF2-40B4-BE49-F238E27FC236}">
                <a16:creationId xmlns:a16="http://schemas.microsoft.com/office/drawing/2014/main" id="{3279C840-966C-4ACC-9EDC-E9225A8EFBE1}"/>
              </a:ext>
            </a:extLst>
          </p:cNvPr>
          <p:cNvSpPr>
            <a:spLocks noGrp="1"/>
          </p:cNvSpPr>
          <p:nvPr>
            <p:ph type="ftr" sz="quarter" idx="11"/>
          </p:nvPr>
        </p:nvSpPr>
        <p:spPr/>
        <p:txBody>
          <a:bodyPr/>
          <a:lstStyle/>
          <a:p>
            <a:pPr>
              <a:defRPr/>
            </a:pPr>
            <a:r>
              <a:rPr lang="en-US"/>
              <a:t>www.nfhs.org</a:t>
            </a:r>
          </a:p>
        </p:txBody>
      </p:sp>
    </p:spTree>
    <p:extLst>
      <p:ext uri="{BB962C8B-B14F-4D97-AF65-F5344CB8AC3E}">
        <p14:creationId xmlns:p14="http://schemas.microsoft.com/office/powerpoint/2010/main" val="31043025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63BE80-9CA7-414B-8E61-58EFDF8E4E2F}"/>
              </a:ext>
            </a:extLst>
          </p:cNvPr>
          <p:cNvSpPr>
            <a:spLocks noGrp="1"/>
          </p:cNvSpPr>
          <p:nvPr>
            <p:ph type="title"/>
          </p:nvPr>
        </p:nvSpPr>
        <p:spPr/>
        <p:txBody>
          <a:bodyPr/>
          <a:lstStyle/>
          <a:p>
            <a:r>
              <a:rPr lang="en-US" dirty="0"/>
              <a:t>Unsportsmanlike conduct</a:t>
            </a:r>
            <a:br>
              <a:rPr lang="en-US" dirty="0"/>
            </a:br>
            <a:r>
              <a:rPr lang="en-US" dirty="0"/>
              <a:t>rule 7-4-2</a:t>
            </a:r>
          </a:p>
        </p:txBody>
      </p:sp>
      <p:sp>
        <p:nvSpPr>
          <p:cNvPr id="4" name="Footer Placeholder 3">
            <a:extLst>
              <a:ext uri="{FF2B5EF4-FFF2-40B4-BE49-F238E27FC236}">
                <a16:creationId xmlns:a16="http://schemas.microsoft.com/office/drawing/2014/main" id="{E3C9DAD6-0830-44C4-A1BF-C8CEEEE4C179}"/>
              </a:ext>
            </a:extLst>
          </p:cNvPr>
          <p:cNvSpPr>
            <a:spLocks noGrp="1"/>
          </p:cNvSpPr>
          <p:nvPr>
            <p:ph type="ftr" sz="quarter" idx="11"/>
          </p:nvPr>
        </p:nvSpPr>
        <p:spPr/>
        <p:txBody>
          <a:bodyPr/>
          <a:lstStyle/>
          <a:p>
            <a:pPr>
              <a:defRPr/>
            </a:pPr>
            <a:r>
              <a:rPr lang="en-US"/>
              <a:t>www.nfhs.org</a:t>
            </a:r>
          </a:p>
        </p:txBody>
      </p:sp>
      <p:sp>
        <p:nvSpPr>
          <p:cNvPr id="7" name="Content Placeholder 2">
            <a:extLst>
              <a:ext uri="{FF2B5EF4-FFF2-40B4-BE49-F238E27FC236}">
                <a16:creationId xmlns:a16="http://schemas.microsoft.com/office/drawing/2014/main" id="{D9207FFA-EA9D-4A17-BEF3-89A88E806631}"/>
              </a:ext>
            </a:extLst>
          </p:cNvPr>
          <p:cNvSpPr>
            <a:spLocks noGrp="1"/>
          </p:cNvSpPr>
          <p:nvPr>
            <p:ph idx="1"/>
          </p:nvPr>
        </p:nvSpPr>
        <p:spPr>
          <a:xfrm>
            <a:off x="1377145" y="5463661"/>
            <a:ext cx="6632449" cy="834499"/>
          </a:xfrm>
        </p:spPr>
        <p:txBody>
          <a:bodyPr/>
          <a:lstStyle/>
          <a:p>
            <a:pPr marL="0" indent="0">
              <a:buNone/>
            </a:pPr>
            <a:r>
              <a:rPr lang="en-US" sz="1800" dirty="0"/>
              <a:t>Repeatedly dropping to one knee or one hand to break locked hands is to be ruled unsportsmanlike conduct.</a:t>
            </a:r>
          </a:p>
        </p:txBody>
      </p:sp>
      <p:pic>
        <p:nvPicPr>
          <p:cNvPr id="5" name="Picture 4">
            <a:extLst>
              <a:ext uri="{FF2B5EF4-FFF2-40B4-BE49-F238E27FC236}">
                <a16:creationId xmlns:a16="http://schemas.microsoft.com/office/drawing/2014/main" id="{54612E05-1EC5-40C3-98B3-5C25D12D19A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77146" y="2103761"/>
            <a:ext cx="6632448" cy="3334512"/>
          </a:xfrm>
          <a:prstGeom prst="rect">
            <a:avLst/>
          </a:prstGeom>
        </p:spPr>
      </p:pic>
    </p:spTree>
    <p:extLst>
      <p:ext uri="{BB962C8B-B14F-4D97-AF65-F5344CB8AC3E}">
        <p14:creationId xmlns:p14="http://schemas.microsoft.com/office/powerpoint/2010/main" val="180298196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3C7B85-097F-4643-9050-7F002F4920BD}"/>
              </a:ext>
            </a:extLst>
          </p:cNvPr>
          <p:cNvSpPr>
            <a:spLocks noGrp="1"/>
          </p:cNvSpPr>
          <p:nvPr>
            <p:ph type="title"/>
          </p:nvPr>
        </p:nvSpPr>
        <p:spPr/>
        <p:txBody>
          <a:bodyPr/>
          <a:lstStyle/>
          <a:p>
            <a:r>
              <a:rPr lang="en-US" dirty="0"/>
              <a:t>Unsportsmanlike conduct</a:t>
            </a:r>
            <a:br>
              <a:rPr lang="en-US" dirty="0"/>
            </a:br>
            <a:r>
              <a:rPr lang="en-US" dirty="0"/>
              <a:t>rule 7-4-2</a:t>
            </a:r>
          </a:p>
        </p:txBody>
      </p:sp>
      <p:sp>
        <p:nvSpPr>
          <p:cNvPr id="3" name="Content Placeholder 2">
            <a:extLst>
              <a:ext uri="{FF2B5EF4-FFF2-40B4-BE49-F238E27FC236}">
                <a16:creationId xmlns:a16="http://schemas.microsoft.com/office/drawing/2014/main" id="{9C02ABDC-F58C-4A76-A46C-48E124CEE871}"/>
              </a:ext>
            </a:extLst>
          </p:cNvPr>
          <p:cNvSpPr>
            <a:spLocks noGrp="1"/>
          </p:cNvSpPr>
          <p:nvPr>
            <p:ph idx="1"/>
          </p:nvPr>
        </p:nvSpPr>
        <p:spPr/>
        <p:txBody>
          <a:bodyPr/>
          <a:lstStyle/>
          <a:p>
            <a:r>
              <a:rPr lang="en-US" b="1" dirty="0"/>
              <a:t>ART. 2 . . .</a:t>
            </a:r>
            <a:r>
              <a:rPr lang="en-US" dirty="0"/>
              <a:t> Unsportsmanlike conduct involves physical or nonphysical acts and they can occur before, during or after a match.  It includes, but is not limited to, such acts as failure to comply with the direction of the referee, pushing, shoving, swearing, taunting, intimidation, baiting an opponent, throwing ear guards or any other equipment, spitting and the clearing of the nasal passage in other than the proper receptacle, repeatedly dropping to one knee or </a:t>
            </a:r>
            <a:r>
              <a:rPr lang="en-US" u="sng" dirty="0"/>
              <a:t>one hand</a:t>
            </a:r>
            <a:r>
              <a:rPr lang="en-US" dirty="0"/>
              <a:t> to break locked hands, …</a:t>
            </a:r>
          </a:p>
        </p:txBody>
      </p:sp>
      <p:sp>
        <p:nvSpPr>
          <p:cNvPr id="4" name="Footer Placeholder 3">
            <a:extLst>
              <a:ext uri="{FF2B5EF4-FFF2-40B4-BE49-F238E27FC236}">
                <a16:creationId xmlns:a16="http://schemas.microsoft.com/office/drawing/2014/main" id="{3279C840-966C-4ACC-9EDC-E9225A8EFBE1}"/>
              </a:ext>
            </a:extLst>
          </p:cNvPr>
          <p:cNvSpPr>
            <a:spLocks noGrp="1"/>
          </p:cNvSpPr>
          <p:nvPr>
            <p:ph type="ftr" sz="quarter" idx="11"/>
          </p:nvPr>
        </p:nvSpPr>
        <p:spPr/>
        <p:txBody>
          <a:bodyPr/>
          <a:lstStyle/>
          <a:p>
            <a:pPr>
              <a:defRPr/>
            </a:pPr>
            <a:r>
              <a:rPr lang="en-US"/>
              <a:t>www.nfhs.org</a:t>
            </a:r>
          </a:p>
        </p:txBody>
      </p:sp>
    </p:spTree>
    <p:extLst>
      <p:ext uri="{BB962C8B-B14F-4D97-AF65-F5344CB8AC3E}">
        <p14:creationId xmlns:p14="http://schemas.microsoft.com/office/powerpoint/2010/main" val="207093735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3C7B85-097F-4643-9050-7F002F4920BD}"/>
              </a:ext>
            </a:extLst>
          </p:cNvPr>
          <p:cNvSpPr>
            <a:spLocks noGrp="1"/>
          </p:cNvSpPr>
          <p:nvPr>
            <p:ph type="title"/>
          </p:nvPr>
        </p:nvSpPr>
        <p:spPr/>
        <p:txBody>
          <a:bodyPr/>
          <a:lstStyle/>
          <a:p>
            <a:r>
              <a:rPr lang="en-US" dirty="0"/>
              <a:t>Unsportsmanlike conduct</a:t>
            </a:r>
            <a:br>
              <a:rPr lang="en-US" dirty="0"/>
            </a:br>
            <a:r>
              <a:rPr lang="en-US" dirty="0"/>
              <a:t>rule 7-4-2</a:t>
            </a:r>
          </a:p>
        </p:txBody>
      </p:sp>
      <p:sp>
        <p:nvSpPr>
          <p:cNvPr id="3" name="Content Placeholder 2">
            <a:extLst>
              <a:ext uri="{FF2B5EF4-FFF2-40B4-BE49-F238E27FC236}">
                <a16:creationId xmlns:a16="http://schemas.microsoft.com/office/drawing/2014/main" id="{9C02ABDC-F58C-4A76-A46C-48E124CEE871}"/>
              </a:ext>
            </a:extLst>
          </p:cNvPr>
          <p:cNvSpPr>
            <a:spLocks noGrp="1"/>
          </p:cNvSpPr>
          <p:nvPr>
            <p:ph idx="1"/>
          </p:nvPr>
        </p:nvSpPr>
        <p:spPr/>
        <p:txBody>
          <a:bodyPr/>
          <a:lstStyle/>
          <a:p>
            <a:pPr marL="0" indent="0">
              <a:buNone/>
            </a:pPr>
            <a:r>
              <a:rPr lang="en-US" dirty="0"/>
              <a:t>…indicating displeasure with a call, failure to keep shoulder straps up while on the mat and failure to comply with the end-of-match procedure.  Continuing acts of unsportsmanlike conduct or any unsportsmanlike conduct may be construed as flagrant misconduct.</a:t>
            </a:r>
          </a:p>
          <a:p>
            <a:endParaRPr lang="en-US" dirty="0"/>
          </a:p>
          <a:p>
            <a:r>
              <a:rPr lang="en-US" b="1" dirty="0"/>
              <a:t>Rationale:</a:t>
            </a:r>
          </a:p>
          <a:p>
            <a:pPr marL="0" indent="0">
              <a:buNone/>
            </a:pPr>
            <a:r>
              <a:rPr lang="en-US" dirty="0"/>
              <a:t>Repeatedly dropping to one hand to force an opponent to break locked hands happens just as often as repeatedly dropping to one knee. There is no difference between the two acts. </a:t>
            </a:r>
            <a:endParaRPr lang="en-US" b="1" dirty="0"/>
          </a:p>
          <a:p>
            <a:pPr marL="0" indent="0">
              <a:buNone/>
            </a:pPr>
            <a:endParaRPr lang="en-US" b="1" dirty="0"/>
          </a:p>
        </p:txBody>
      </p:sp>
      <p:sp>
        <p:nvSpPr>
          <p:cNvPr id="4" name="Footer Placeholder 3">
            <a:extLst>
              <a:ext uri="{FF2B5EF4-FFF2-40B4-BE49-F238E27FC236}">
                <a16:creationId xmlns:a16="http://schemas.microsoft.com/office/drawing/2014/main" id="{3279C840-966C-4ACC-9EDC-E9225A8EFBE1}"/>
              </a:ext>
            </a:extLst>
          </p:cNvPr>
          <p:cNvSpPr>
            <a:spLocks noGrp="1"/>
          </p:cNvSpPr>
          <p:nvPr>
            <p:ph type="ftr" sz="quarter" idx="11"/>
          </p:nvPr>
        </p:nvSpPr>
        <p:spPr/>
        <p:txBody>
          <a:bodyPr/>
          <a:lstStyle/>
          <a:p>
            <a:pPr>
              <a:defRPr/>
            </a:pPr>
            <a:r>
              <a:rPr lang="en-US"/>
              <a:t>www.nfhs.org</a:t>
            </a:r>
          </a:p>
        </p:txBody>
      </p:sp>
    </p:spTree>
    <p:extLst>
      <p:ext uri="{BB962C8B-B14F-4D97-AF65-F5344CB8AC3E}">
        <p14:creationId xmlns:p14="http://schemas.microsoft.com/office/powerpoint/2010/main" val="329494475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4198C8-6A9C-4815-B752-95B121167614}"/>
              </a:ext>
            </a:extLst>
          </p:cNvPr>
          <p:cNvSpPr>
            <a:spLocks noGrp="1"/>
          </p:cNvSpPr>
          <p:nvPr>
            <p:ph type="title"/>
          </p:nvPr>
        </p:nvSpPr>
        <p:spPr/>
        <p:txBody>
          <a:bodyPr/>
          <a:lstStyle/>
          <a:p>
            <a:r>
              <a:rPr lang="en-US" dirty="0"/>
              <a:t>Unsportsmanlike conduct</a:t>
            </a:r>
            <a:br>
              <a:rPr lang="en-US" dirty="0"/>
            </a:br>
            <a:r>
              <a:rPr lang="en-US" dirty="0"/>
              <a:t>rule 7-4-2</a:t>
            </a:r>
          </a:p>
        </p:txBody>
      </p:sp>
      <p:sp>
        <p:nvSpPr>
          <p:cNvPr id="3" name="Content Placeholder 2">
            <a:extLst>
              <a:ext uri="{FF2B5EF4-FFF2-40B4-BE49-F238E27FC236}">
                <a16:creationId xmlns:a16="http://schemas.microsoft.com/office/drawing/2014/main" id="{24E252A2-8FAB-4D8F-A3AA-9394DB57C1A6}"/>
              </a:ext>
            </a:extLst>
          </p:cNvPr>
          <p:cNvSpPr>
            <a:spLocks noGrp="1"/>
          </p:cNvSpPr>
          <p:nvPr>
            <p:ph idx="1"/>
          </p:nvPr>
        </p:nvSpPr>
        <p:spPr/>
        <p:txBody>
          <a:bodyPr/>
          <a:lstStyle/>
          <a:p>
            <a:r>
              <a:rPr lang="en-US" dirty="0"/>
              <a:t>This has been enforced by many officials without proper rule coverage. This conduct is now being addressed in the rules book.</a:t>
            </a:r>
          </a:p>
          <a:p>
            <a:pPr marL="0" indent="0">
              <a:buNone/>
            </a:pPr>
            <a:endParaRPr lang="en-US" dirty="0"/>
          </a:p>
        </p:txBody>
      </p:sp>
      <p:sp>
        <p:nvSpPr>
          <p:cNvPr id="4" name="Footer Placeholder 3">
            <a:extLst>
              <a:ext uri="{FF2B5EF4-FFF2-40B4-BE49-F238E27FC236}">
                <a16:creationId xmlns:a16="http://schemas.microsoft.com/office/drawing/2014/main" id="{545807DA-00C0-4A47-A3AF-6CF4B8948729}"/>
              </a:ext>
            </a:extLst>
          </p:cNvPr>
          <p:cNvSpPr>
            <a:spLocks noGrp="1"/>
          </p:cNvSpPr>
          <p:nvPr>
            <p:ph type="ftr" sz="quarter" idx="11"/>
          </p:nvPr>
        </p:nvSpPr>
        <p:spPr/>
        <p:txBody>
          <a:bodyPr/>
          <a:lstStyle/>
          <a:p>
            <a:pPr>
              <a:defRPr/>
            </a:pPr>
            <a:r>
              <a:rPr lang="en-US"/>
              <a:t>www.nfhs.org</a:t>
            </a:r>
          </a:p>
        </p:txBody>
      </p:sp>
    </p:spTree>
    <p:extLst>
      <p:ext uri="{BB962C8B-B14F-4D97-AF65-F5344CB8AC3E}">
        <p14:creationId xmlns:p14="http://schemas.microsoft.com/office/powerpoint/2010/main" val="269825814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C252FC-C398-49F9-A770-EB50ED3599FD}"/>
              </a:ext>
            </a:extLst>
          </p:cNvPr>
          <p:cNvSpPr>
            <a:spLocks noGrp="1"/>
          </p:cNvSpPr>
          <p:nvPr>
            <p:ph type="title"/>
          </p:nvPr>
        </p:nvSpPr>
        <p:spPr/>
        <p:txBody>
          <a:bodyPr/>
          <a:lstStyle/>
          <a:p>
            <a:r>
              <a:rPr lang="en-US" dirty="0"/>
              <a:t>Points of Emphasis</a:t>
            </a:r>
          </a:p>
        </p:txBody>
      </p:sp>
      <p:sp>
        <p:nvSpPr>
          <p:cNvPr id="3" name="Text Placeholder 2">
            <a:extLst>
              <a:ext uri="{FF2B5EF4-FFF2-40B4-BE49-F238E27FC236}">
                <a16:creationId xmlns:a16="http://schemas.microsoft.com/office/drawing/2014/main" id="{55000B18-8C44-4BBD-85B1-674E307937C1}"/>
              </a:ext>
            </a:extLst>
          </p:cNvPr>
          <p:cNvSpPr>
            <a:spLocks noGrp="1"/>
          </p:cNvSpPr>
          <p:nvPr>
            <p:ph type="body" idx="1"/>
          </p:nvPr>
        </p:nvSpPr>
        <p:spPr/>
        <p:txBody>
          <a:bodyPr/>
          <a:lstStyle/>
          <a:p>
            <a:endParaRPr lang="en-US"/>
          </a:p>
        </p:txBody>
      </p:sp>
      <p:pic>
        <p:nvPicPr>
          <p:cNvPr id="6" name="Picture 5">
            <a:extLst>
              <a:ext uri="{FF2B5EF4-FFF2-40B4-BE49-F238E27FC236}">
                <a16:creationId xmlns:a16="http://schemas.microsoft.com/office/drawing/2014/main" id="{DCE99A1D-6C11-4BFE-A7A7-BAEDB8FE0C47}"/>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11141" b="24752"/>
          <a:stretch/>
        </p:blipFill>
        <p:spPr>
          <a:xfrm>
            <a:off x="0" y="1"/>
            <a:ext cx="9144000" cy="2812210"/>
          </a:xfrm>
          <a:prstGeom prst="rect">
            <a:avLst/>
          </a:prstGeom>
        </p:spPr>
      </p:pic>
    </p:spTree>
    <p:extLst>
      <p:ext uri="{BB962C8B-B14F-4D97-AF65-F5344CB8AC3E}">
        <p14:creationId xmlns:p14="http://schemas.microsoft.com/office/powerpoint/2010/main" val="400811182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89F100-3CAC-400C-8522-492FE2FE3875}"/>
              </a:ext>
            </a:extLst>
          </p:cNvPr>
          <p:cNvSpPr>
            <a:spLocks noGrp="1"/>
          </p:cNvSpPr>
          <p:nvPr>
            <p:ph type="title"/>
          </p:nvPr>
        </p:nvSpPr>
        <p:spPr/>
        <p:txBody>
          <a:bodyPr/>
          <a:lstStyle/>
          <a:p>
            <a:r>
              <a:rPr lang="en-US" dirty="0"/>
              <a:t>cleanliness</a:t>
            </a:r>
          </a:p>
        </p:txBody>
      </p:sp>
      <p:sp>
        <p:nvSpPr>
          <p:cNvPr id="4" name="Footer Placeholder 3">
            <a:extLst>
              <a:ext uri="{FF2B5EF4-FFF2-40B4-BE49-F238E27FC236}">
                <a16:creationId xmlns:a16="http://schemas.microsoft.com/office/drawing/2014/main" id="{92C85AA8-81FA-4B3E-9E21-8633D6944C38}"/>
              </a:ext>
            </a:extLst>
          </p:cNvPr>
          <p:cNvSpPr>
            <a:spLocks noGrp="1"/>
          </p:cNvSpPr>
          <p:nvPr>
            <p:ph type="ftr" sz="quarter" idx="11"/>
          </p:nvPr>
        </p:nvSpPr>
        <p:spPr/>
        <p:txBody>
          <a:bodyPr/>
          <a:lstStyle/>
          <a:p>
            <a:pPr>
              <a:defRPr/>
            </a:pPr>
            <a:r>
              <a:rPr lang="en-US"/>
              <a:t>www.nfhs.org</a:t>
            </a:r>
          </a:p>
        </p:txBody>
      </p:sp>
      <p:sp>
        <p:nvSpPr>
          <p:cNvPr id="5" name="Content Placeholder 2">
            <a:extLst>
              <a:ext uri="{FF2B5EF4-FFF2-40B4-BE49-F238E27FC236}">
                <a16:creationId xmlns:a16="http://schemas.microsoft.com/office/drawing/2014/main" id="{00EFA98C-2C45-4808-925F-ACF57874F060}"/>
              </a:ext>
            </a:extLst>
          </p:cNvPr>
          <p:cNvSpPr>
            <a:spLocks noGrp="1"/>
          </p:cNvSpPr>
          <p:nvPr>
            <p:ph idx="1"/>
          </p:nvPr>
        </p:nvSpPr>
        <p:spPr>
          <a:xfrm>
            <a:off x="4998262" y="2076307"/>
            <a:ext cx="3977463" cy="4251467"/>
          </a:xfrm>
        </p:spPr>
        <p:txBody>
          <a:bodyPr/>
          <a:lstStyle/>
          <a:p>
            <a:pPr marL="0" indent="0">
              <a:buNone/>
            </a:pPr>
            <a:r>
              <a:rPr lang="en-US" sz="1800" dirty="0"/>
              <a:t>Among the ways to prevent the spread of communicable skin diseases:</a:t>
            </a:r>
          </a:p>
          <a:p>
            <a:pPr marL="0" indent="0">
              <a:buNone/>
            </a:pPr>
            <a:r>
              <a:rPr lang="en-US" sz="1800" dirty="0"/>
              <a:t>• Clean wrestling mats daily with a</a:t>
            </a:r>
          </a:p>
          <a:p>
            <a:pPr marL="0" indent="0">
              <a:buNone/>
            </a:pPr>
            <a:r>
              <a:rPr lang="en-US" sz="1800" dirty="0"/>
              <a:t>solution </a:t>
            </a:r>
            <a:r>
              <a:rPr lang="en-US" sz="1800"/>
              <a:t>of 10:100 </a:t>
            </a:r>
            <a:r>
              <a:rPr lang="en-US" sz="1800" dirty="0"/>
              <a:t>bleach and water </a:t>
            </a:r>
            <a:r>
              <a:rPr lang="en-US" sz="1800"/>
              <a:t>or an appropriate </a:t>
            </a:r>
            <a:r>
              <a:rPr lang="en-US" sz="1800" dirty="0"/>
              <a:t>commercial cleaner.</a:t>
            </a:r>
          </a:p>
          <a:p>
            <a:pPr marL="0" indent="0">
              <a:buNone/>
            </a:pPr>
            <a:r>
              <a:rPr lang="en-US" sz="1800" dirty="0"/>
              <a:t>• Maintain proper ventilation in the</a:t>
            </a:r>
          </a:p>
          <a:p>
            <a:pPr marL="0" indent="0">
              <a:buNone/>
            </a:pPr>
            <a:r>
              <a:rPr lang="en-US" sz="1800" dirty="0"/>
              <a:t>wrestling room to prevent the build-up of heat and humidity.</a:t>
            </a:r>
          </a:p>
          <a:p>
            <a:pPr marL="0" indent="0">
              <a:buNone/>
            </a:pPr>
            <a:r>
              <a:rPr lang="en-US" sz="1800" dirty="0"/>
              <a:t>• Clean all workout gear after each</a:t>
            </a:r>
          </a:p>
          <a:p>
            <a:pPr marL="0" indent="0">
              <a:buNone/>
            </a:pPr>
            <a:r>
              <a:rPr lang="en-US" sz="1800" dirty="0"/>
              <a:t>practice including towels, clothing,</a:t>
            </a:r>
          </a:p>
          <a:p>
            <a:pPr marL="0" indent="0">
              <a:buNone/>
            </a:pPr>
            <a:r>
              <a:rPr lang="en-US" sz="1800" dirty="0"/>
              <a:t>headgear, shoes, knee pads, etc.</a:t>
            </a:r>
          </a:p>
          <a:p>
            <a:pPr marL="0" indent="0">
              <a:buNone/>
            </a:pPr>
            <a:r>
              <a:rPr lang="en-US" sz="1800" dirty="0"/>
              <a:t>• Require each wrestler to shower</a:t>
            </a:r>
          </a:p>
          <a:p>
            <a:pPr marL="0" indent="0">
              <a:buNone/>
            </a:pPr>
            <a:r>
              <a:rPr lang="en-US" sz="1800" dirty="0"/>
              <a:t>after each practice and competition with</a:t>
            </a:r>
          </a:p>
          <a:p>
            <a:pPr marL="0" indent="0">
              <a:buNone/>
            </a:pPr>
            <a:r>
              <a:rPr lang="en-US" sz="1800" dirty="0"/>
              <a:t>an antibacterial soap. Do not share bars of soap. Use individual soap dispensers.</a:t>
            </a:r>
          </a:p>
        </p:txBody>
      </p:sp>
      <p:pic>
        <p:nvPicPr>
          <p:cNvPr id="7" name="Picture 6">
            <a:extLst>
              <a:ext uri="{FF2B5EF4-FFF2-40B4-BE49-F238E27FC236}">
                <a16:creationId xmlns:a16="http://schemas.microsoft.com/office/drawing/2014/main" id="{0F2DBA79-E256-4DFD-B691-E91F6DC77D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9599" y="2005710"/>
            <a:ext cx="3870960" cy="4322064"/>
          </a:xfrm>
          <a:prstGeom prst="rect">
            <a:avLst/>
          </a:prstGeom>
        </p:spPr>
      </p:pic>
    </p:spTree>
    <p:extLst>
      <p:ext uri="{BB962C8B-B14F-4D97-AF65-F5344CB8AC3E}">
        <p14:creationId xmlns:p14="http://schemas.microsoft.com/office/powerpoint/2010/main" val="145376117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2BB182-7168-449C-9C4B-F85F32C3169D}"/>
              </a:ext>
            </a:extLst>
          </p:cNvPr>
          <p:cNvSpPr>
            <a:spLocks noGrp="1"/>
          </p:cNvSpPr>
          <p:nvPr>
            <p:ph type="title"/>
          </p:nvPr>
        </p:nvSpPr>
        <p:spPr/>
        <p:txBody>
          <a:bodyPr/>
          <a:lstStyle/>
          <a:p>
            <a:r>
              <a:rPr lang="en-US" dirty="0"/>
              <a:t>Cleanliness of uniforms and pads</a:t>
            </a:r>
          </a:p>
        </p:txBody>
      </p:sp>
      <p:sp>
        <p:nvSpPr>
          <p:cNvPr id="3" name="Content Placeholder 2">
            <a:extLst>
              <a:ext uri="{FF2B5EF4-FFF2-40B4-BE49-F238E27FC236}">
                <a16:creationId xmlns:a16="http://schemas.microsoft.com/office/drawing/2014/main" id="{F245BB24-0740-4748-A958-49FE90E8D615}"/>
              </a:ext>
            </a:extLst>
          </p:cNvPr>
          <p:cNvSpPr>
            <a:spLocks noGrp="1"/>
          </p:cNvSpPr>
          <p:nvPr>
            <p:ph idx="1"/>
          </p:nvPr>
        </p:nvSpPr>
        <p:spPr/>
        <p:txBody>
          <a:bodyPr/>
          <a:lstStyle/>
          <a:p>
            <a:r>
              <a:rPr lang="en-US" dirty="0"/>
              <a:t>Communicable diseases are a major concern in wrestling.</a:t>
            </a:r>
          </a:p>
          <a:p>
            <a:r>
              <a:rPr lang="en-US" dirty="0"/>
              <a:t>Preventing the spread of communicable diseases is to properly clean all the mats, uniforms and pads</a:t>
            </a:r>
          </a:p>
          <a:p>
            <a:pPr lvl="1"/>
            <a:r>
              <a:rPr lang="en-US" dirty="0"/>
              <a:t>A 10% household bleach mixed in to 10 parts of water is an effective disinfectant.</a:t>
            </a:r>
          </a:p>
          <a:p>
            <a:pPr lvl="1"/>
            <a:r>
              <a:rPr lang="en-US" dirty="0"/>
              <a:t>Commercial disinfectants are also available.</a:t>
            </a:r>
          </a:p>
          <a:p>
            <a:pPr lvl="2"/>
            <a:r>
              <a:rPr lang="en-US" dirty="0"/>
              <a:t>Be sure that they are effective against viruses, fungi and bacteria.</a:t>
            </a:r>
          </a:p>
        </p:txBody>
      </p:sp>
      <p:sp>
        <p:nvSpPr>
          <p:cNvPr id="4" name="Footer Placeholder 3">
            <a:extLst>
              <a:ext uri="{FF2B5EF4-FFF2-40B4-BE49-F238E27FC236}">
                <a16:creationId xmlns:a16="http://schemas.microsoft.com/office/drawing/2014/main" id="{F37A34A8-DEFA-4B0D-8C51-5B2A373B0594}"/>
              </a:ext>
            </a:extLst>
          </p:cNvPr>
          <p:cNvSpPr>
            <a:spLocks noGrp="1"/>
          </p:cNvSpPr>
          <p:nvPr>
            <p:ph type="ftr" sz="quarter" idx="11"/>
          </p:nvPr>
        </p:nvSpPr>
        <p:spPr/>
        <p:txBody>
          <a:bodyPr/>
          <a:lstStyle/>
          <a:p>
            <a:pPr>
              <a:defRPr/>
            </a:pPr>
            <a:r>
              <a:rPr lang="en-US"/>
              <a:t>www.nfhs.org</a:t>
            </a:r>
          </a:p>
        </p:txBody>
      </p:sp>
    </p:spTree>
    <p:extLst>
      <p:ext uri="{BB962C8B-B14F-4D97-AF65-F5344CB8AC3E}">
        <p14:creationId xmlns:p14="http://schemas.microsoft.com/office/powerpoint/2010/main" val="120338988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Communicable skin conditions and skin checks</a:t>
            </a:r>
          </a:p>
        </p:txBody>
      </p:sp>
      <p:sp>
        <p:nvSpPr>
          <p:cNvPr id="3" name="Content Placeholder 2"/>
          <p:cNvSpPr>
            <a:spLocks noGrp="1"/>
          </p:cNvSpPr>
          <p:nvPr>
            <p:ph idx="1"/>
          </p:nvPr>
        </p:nvSpPr>
        <p:spPr>
          <a:xfrm>
            <a:off x="1100138" y="5250415"/>
            <a:ext cx="7875587" cy="1077359"/>
          </a:xfrm>
        </p:spPr>
        <p:txBody>
          <a:bodyPr/>
          <a:lstStyle/>
          <a:p>
            <a:r>
              <a:rPr lang="en-US" sz="2000" dirty="0">
                <a:cs typeface="Frutiger LT Std 87 ExtraBlk Cn"/>
              </a:rPr>
              <a:t>One of the keys to preventing the spread of communicable skin conditions is to have wrestlers refrain from sharing soap, razors or towels.</a:t>
            </a:r>
          </a:p>
          <a:p>
            <a:endParaRPr lang="en-US" dirty="0"/>
          </a:p>
        </p:txBody>
      </p:sp>
      <p:sp>
        <p:nvSpPr>
          <p:cNvPr id="4" name="Footer Placeholder 3"/>
          <p:cNvSpPr>
            <a:spLocks noGrp="1"/>
          </p:cNvSpPr>
          <p:nvPr>
            <p:ph type="ftr" sz="quarter" idx="11"/>
          </p:nvPr>
        </p:nvSpPr>
        <p:spPr/>
        <p:txBody>
          <a:bodyPr/>
          <a:lstStyle/>
          <a:p>
            <a:pPr>
              <a:defRPr/>
            </a:pPr>
            <a:r>
              <a:rPr lang="en-US"/>
              <a:t>www.nfhs.org</a:t>
            </a:r>
          </a:p>
        </p:txBody>
      </p:sp>
      <p:pic>
        <p:nvPicPr>
          <p:cNvPr id="5" name="Picture 4"/>
          <p:cNvPicPr>
            <a:picLocks noChangeAspect="1"/>
          </p:cNvPicPr>
          <p:nvPr/>
        </p:nvPicPr>
        <p:blipFill>
          <a:blip r:embed="rId2"/>
          <a:stretch>
            <a:fillRect/>
          </a:stretch>
        </p:blipFill>
        <p:spPr>
          <a:xfrm>
            <a:off x="2389321" y="2065923"/>
            <a:ext cx="4953000" cy="3111500"/>
          </a:xfrm>
          <a:prstGeom prst="rect">
            <a:avLst/>
          </a:prstGeom>
        </p:spPr>
      </p:pic>
    </p:spTree>
    <p:extLst>
      <p:ext uri="{BB962C8B-B14F-4D97-AF65-F5344CB8AC3E}">
        <p14:creationId xmlns:p14="http://schemas.microsoft.com/office/powerpoint/2010/main" val="115203938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2EAE78-3F4B-43AF-BADD-5E4E9AE7A33F}"/>
              </a:ext>
            </a:extLst>
          </p:cNvPr>
          <p:cNvSpPr>
            <a:spLocks noGrp="1"/>
          </p:cNvSpPr>
          <p:nvPr>
            <p:ph type="title"/>
          </p:nvPr>
        </p:nvSpPr>
        <p:spPr/>
        <p:txBody>
          <a:bodyPr/>
          <a:lstStyle/>
          <a:p>
            <a:r>
              <a:rPr lang="en-US" dirty="0"/>
              <a:t>Cleanliness of uniforms and pads</a:t>
            </a:r>
          </a:p>
        </p:txBody>
      </p:sp>
      <p:sp>
        <p:nvSpPr>
          <p:cNvPr id="3" name="Content Placeholder 2">
            <a:extLst>
              <a:ext uri="{FF2B5EF4-FFF2-40B4-BE49-F238E27FC236}">
                <a16:creationId xmlns:a16="http://schemas.microsoft.com/office/drawing/2014/main" id="{EF9D6DEA-4AFE-45B7-9FF1-36E7FD7AE4AC}"/>
              </a:ext>
            </a:extLst>
          </p:cNvPr>
          <p:cNvSpPr>
            <a:spLocks noGrp="1"/>
          </p:cNvSpPr>
          <p:nvPr>
            <p:ph idx="1"/>
          </p:nvPr>
        </p:nvSpPr>
        <p:spPr/>
        <p:txBody>
          <a:bodyPr/>
          <a:lstStyle/>
          <a:p>
            <a:r>
              <a:rPr lang="en-US" dirty="0"/>
              <a:t>It is imperative to clean all wrestling equipment and clothing daily.</a:t>
            </a:r>
          </a:p>
          <a:p>
            <a:r>
              <a:rPr lang="en-US" dirty="0"/>
              <a:t>Items such as:</a:t>
            </a:r>
          </a:p>
          <a:p>
            <a:pPr lvl="1"/>
            <a:r>
              <a:rPr lang="en-US" dirty="0"/>
              <a:t>Towels</a:t>
            </a:r>
          </a:p>
          <a:p>
            <a:pPr lvl="1"/>
            <a:r>
              <a:rPr lang="en-US" dirty="0"/>
              <a:t>Uniforms</a:t>
            </a:r>
          </a:p>
          <a:p>
            <a:pPr lvl="1"/>
            <a:r>
              <a:rPr lang="en-US" dirty="0"/>
              <a:t>Any clothing</a:t>
            </a:r>
          </a:p>
          <a:p>
            <a:pPr lvl="1"/>
            <a:r>
              <a:rPr lang="en-US" dirty="0"/>
              <a:t>Headgear</a:t>
            </a:r>
          </a:p>
          <a:p>
            <a:pPr lvl="1"/>
            <a:r>
              <a:rPr lang="en-US" dirty="0"/>
              <a:t>Shoes</a:t>
            </a:r>
          </a:p>
          <a:p>
            <a:pPr lvl="1"/>
            <a:r>
              <a:rPr lang="en-US" dirty="0"/>
              <a:t>Knee pads</a:t>
            </a:r>
          </a:p>
          <a:p>
            <a:pPr lvl="1"/>
            <a:r>
              <a:rPr lang="en-US" dirty="0"/>
              <a:t>Any bags that transport the equipment </a:t>
            </a:r>
          </a:p>
        </p:txBody>
      </p:sp>
      <p:sp>
        <p:nvSpPr>
          <p:cNvPr id="4" name="Footer Placeholder 3">
            <a:extLst>
              <a:ext uri="{FF2B5EF4-FFF2-40B4-BE49-F238E27FC236}">
                <a16:creationId xmlns:a16="http://schemas.microsoft.com/office/drawing/2014/main" id="{05C995B8-95ED-46F9-98C6-E568C02799AD}"/>
              </a:ext>
            </a:extLst>
          </p:cNvPr>
          <p:cNvSpPr>
            <a:spLocks noGrp="1"/>
          </p:cNvSpPr>
          <p:nvPr>
            <p:ph type="ftr" sz="quarter" idx="11"/>
          </p:nvPr>
        </p:nvSpPr>
        <p:spPr/>
        <p:txBody>
          <a:bodyPr/>
          <a:lstStyle/>
          <a:p>
            <a:pPr>
              <a:defRPr/>
            </a:pPr>
            <a:r>
              <a:rPr lang="en-US"/>
              <a:t>www.nfhs.org</a:t>
            </a:r>
          </a:p>
        </p:txBody>
      </p:sp>
    </p:spTree>
    <p:extLst>
      <p:ext uri="{BB962C8B-B14F-4D97-AF65-F5344CB8AC3E}">
        <p14:creationId xmlns:p14="http://schemas.microsoft.com/office/powerpoint/2010/main" val="8755993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017F0E-0872-4FAA-AF85-5B1905F20093}"/>
              </a:ext>
            </a:extLst>
          </p:cNvPr>
          <p:cNvSpPr>
            <a:spLocks noGrp="1"/>
          </p:cNvSpPr>
          <p:nvPr>
            <p:ph type="title"/>
          </p:nvPr>
        </p:nvSpPr>
        <p:spPr/>
        <p:txBody>
          <a:bodyPr/>
          <a:lstStyle/>
          <a:p>
            <a:r>
              <a:rPr lang="en-US" dirty="0"/>
              <a:t>Cleanliness of uniforms and pads</a:t>
            </a:r>
          </a:p>
        </p:txBody>
      </p:sp>
      <p:sp>
        <p:nvSpPr>
          <p:cNvPr id="3" name="Content Placeholder 2">
            <a:extLst>
              <a:ext uri="{FF2B5EF4-FFF2-40B4-BE49-F238E27FC236}">
                <a16:creationId xmlns:a16="http://schemas.microsoft.com/office/drawing/2014/main" id="{F49C225C-8297-4EA3-8F0D-B52D4D88E05A}"/>
              </a:ext>
            </a:extLst>
          </p:cNvPr>
          <p:cNvSpPr>
            <a:spLocks noGrp="1"/>
          </p:cNvSpPr>
          <p:nvPr>
            <p:ph idx="1"/>
          </p:nvPr>
        </p:nvSpPr>
        <p:spPr/>
        <p:txBody>
          <a:bodyPr/>
          <a:lstStyle/>
          <a:p>
            <a:r>
              <a:rPr lang="en-US" dirty="0"/>
              <a:t>Emphasize the importance of showering with soap and water. If shower facilities are not available then use “baby wipes” to clean any exposed skin after practice and competition.</a:t>
            </a:r>
          </a:p>
          <a:p>
            <a:r>
              <a:rPr lang="en-US" dirty="0"/>
              <a:t>Coaches or trainers should perform daily skin checks.</a:t>
            </a:r>
          </a:p>
        </p:txBody>
      </p:sp>
      <p:sp>
        <p:nvSpPr>
          <p:cNvPr id="4" name="Footer Placeholder 3">
            <a:extLst>
              <a:ext uri="{FF2B5EF4-FFF2-40B4-BE49-F238E27FC236}">
                <a16:creationId xmlns:a16="http://schemas.microsoft.com/office/drawing/2014/main" id="{36F0419C-3752-48E2-B4D8-EE19A2FEA92D}"/>
              </a:ext>
            </a:extLst>
          </p:cNvPr>
          <p:cNvSpPr>
            <a:spLocks noGrp="1"/>
          </p:cNvSpPr>
          <p:nvPr>
            <p:ph type="ftr" sz="quarter" idx="11"/>
          </p:nvPr>
        </p:nvSpPr>
        <p:spPr/>
        <p:txBody>
          <a:bodyPr/>
          <a:lstStyle/>
          <a:p>
            <a:pPr>
              <a:defRPr/>
            </a:pPr>
            <a:r>
              <a:rPr lang="en-US"/>
              <a:t>www.nfhs.org</a:t>
            </a:r>
          </a:p>
        </p:txBody>
      </p:sp>
    </p:spTree>
    <p:extLst>
      <p:ext uri="{BB962C8B-B14F-4D97-AF65-F5344CB8AC3E}">
        <p14:creationId xmlns:p14="http://schemas.microsoft.com/office/powerpoint/2010/main" val="149378869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017F0E-0872-4FAA-AF85-5B1905F20093}"/>
              </a:ext>
            </a:extLst>
          </p:cNvPr>
          <p:cNvSpPr>
            <a:spLocks noGrp="1"/>
          </p:cNvSpPr>
          <p:nvPr>
            <p:ph type="title"/>
          </p:nvPr>
        </p:nvSpPr>
        <p:spPr/>
        <p:txBody>
          <a:bodyPr/>
          <a:lstStyle/>
          <a:p>
            <a:r>
              <a:rPr lang="en-US" dirty="0"/>
              <a:t>Cleanliness of uniforms and pads</a:t>
            </a:r>
          </a:p>
        </p:txBody>
      </p:sp>
      <p:sp>
        <p:nvSpPr>
          <p:cNvPr id="3" name="Content Placeholder 2">
            <a:extLst>
              <a:ext uri="{FF2B5EF4-FFF2-40B4-BE49-F238E27FC236}">
                <a16:creationId xmlns:a16="http://schemas.microsoft.com/office/drawing/2014/main" id="{F49C225C-8297-4EA3-8F0D-B52D4D88E05A}"/>
              </a:ext>
            </a:extLst>
          </p:cNvPr>
          <p:cNvSpPr>
            <a:spLocks noGrp="1"/>
          </p:cNvSpPr>
          <p:nvPr>
            <p:ph idx="1"/>
          </p:nvPr>
        </p:nvSpPr>
        <p:spPr/>
        <p:txBody>
          <a:bodyPr/>
          <a:lstStyle/>
          <a:p>
            <a:r>
              <a:rPr lang="en-US" dirty="0"/>
              <a:t>Wrestlers should not share practice/competition gear, towels, or any personal hygiene products.</a:t>
            </a:r>
          </a:p>
          <a:p>
            <a:r>
              <a:rPr lang="en-US" dirty="0"/>
              <a:t>Wrestlers should refrain from cosmetic shaving parts of their body other than their face.</a:t>
            </a:r>
          </a:p>
          <a:p>
            <a:r>
              <a:rPr lang="en-US" dirty="0"/>
              <a:t>Wrestlers should clean hands with alcohol-base gel prior to every wrestling match to avoid bacterial loading.</a:t>
            </a:r>
          </a:p>
        </p:txBody>
      </p:sp>
      <p:sp>
        <p:nvSpPr>
          <p:cNvPr id="4" name="Footer Placeholder 3">
            <a:extLst>
              <a:ext uri="{FF2B5EF4-FFF2-40B4-BE49-F238E27FC236}">
                <a16:creationId xmlns:a16="http://schemas.microsoft.com/office/drawing/2014/main" id="{36F0419C-3752-48E2-B4D8-EE19A2FEA92D}"/>
              </a:ext>
            </a:extLst>
          </p:cNvPr>
          <p:cNvSpPr>
            <a:spLocks noGrp="1"/>
          </p:cNvSpPr>
          <p:nvPr>
            <p:ph type="ftr" sz="quarter" idx="11"/>
          </p:nvPr>
        </p:nvSpPr>
        <p:spPr/>
        <p:txBody>
          <a:bodyPr/>
          <a:lstStyle/>
          <a:p>
            <a:pPr>
              <a:defRPr/>
            </a:pPr>
            <a:r>
              <a:rPr lang="en-US"/>
              <a:t>www.nfhs.org</a:t>
            </a:r>
          </a:p>
        </p:txBody>
      </p:sp>
    </p:spTree>
    <p:extLst>
      <p:ext uri="{BB962C8B-B14F-4D97-AF65-F5344CB8AC3E}">
        <p14:creationId xmlns:p14="http://schemas.microsoft.com/office/powerpoint/2010/main" val="181065538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9015E0-DBCF-4393-A9E7-57D161260F05}"/>
              </a:ext>
            </a:extLst>
          </p:cNvPr>
          <p:cNvSpPr>
            <a:spLocks noGrp="1"/>
          </p:cNvSpPr>
          <p:nvPr>
            <p:ph type="title"/>
          </p:nvPr>
        </p:nvSpPr>
        <p:spPr/>
        <p:txBody>
          <a:bodyPr/>
          <a:lstStyle/>
          <a:p>
            <a:r>
              <a:rPr lang="en-US" dirty="0"/>
              <a:t>Stalling</a:t>
            </a:r>
          </a:p>
        </p:txBody>
      </p:sp>
      <p:pic>
        <p:nvPicPr>
          <p:cNvPr id="5" name="Content Placeholder 4">
            <a:extLst>
              <a:ext uri="{FF2B5EF4-FFF2-40B4-BE49-F238E27FC236}">
                <a16:creationId xmlns:a16="http://schemas.microsoft.com/office/drawing/2014/main" id="{3DA134B5-780F-4299-9047-3D95629FF58A}"/>
              </a:ext>
            </a:extLst>
          </p:cNvPr>
          <p:cNvPicPr>
            <a:picLocks noGrp="1" noChangeAspect="1"/>
          </p:cNvPicPr>
          <p:nvPr>
            <p:ph idx="1"/>
          </p:nvPr>
        </p:nvPicPr>
        <p:blipFill rotWithShape="1">
          <a:blip r:embed="rId2"/>
          <a:srcRect t="1117" r="2003"/>
          <a:stretch/>
        </p:blipFill>
        <p:spPr>
          <a:xfrm>
            <a:off x="1992705" y="1958195"/>
            <a:ext cx="5322498" cy="4494363"/>
          </a:xfrm>
          <a:prstGeom prst="rect">
            <a:avLst/>
          </a:prstGeom>
        </p:spPr>
      </p:pic>
      <p:sp>
        <p:nvSpPr>
          <p:cNvPr id="4" name="Footer Placeholder 3">
            <a:extLst>
              <a:ext uri="{FF2B5EF4-FFF2-40B4-BE49-F238E27FC236}">
                <a16:creationId xmlns:a16="http://schemas.microsoft.com/office/drawing/2014/main" id="{316AB3FA-4256-4518-8A98-A5A09C9CD83D}"/>
              </a:ext>
            </a:extLst>
          </p:cNvPr>
          <p:cNvSpPr>
            <a:spLocks noGrp="1"/>
          </p:cNvSpPr>
          <p:nvPr>
            <p:ph type="ftr" sz="quarter" idx="11"/>
          </p:nvPr>
        </p:nvSpPr>
        <p:spPr/>
        <p:txBody>
          <a:bodyPr/>
          <a:lstStyle/>
          <a:p>
            <a:pPr>
              <a:defRPr/>
            </a:pPr>
            <a:r>
              <a:rPr lang="en-US"/>
              <a:t>www.nfhs.org</a:t>
            </a:r>
          </a:p>
        </p:txBody>
      </p:sp>
    </p:spTree>
    <p:extLst>
      <p:ext uri="{BB962C8B-B14F-4D97-AF65-F5344CB8AC3E}">
        <p14:creationId xmlns:p14="http://schemas.microsoft.com/office/powerpoint/2010/main" val="367485531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C277E8-DA71-45E1-8C31-6C2E28B8A2A5}"/>
              </a:ext>
            </a:extLst>
          </p:cNvPr>
          <p:cNvSpPr>
            <a:spLocks noGrp="1"/>
          </p:cNvSpPr>
          <p:nvPr>
            <p:ph type="title"/>
          </p:nvPr>
        </p:nvSpPr>
        <p:spPr/>
        <p:txBody>
          <a:bodyPr/>
          <a:lstStyle/>
          <a:p>
            <a:r>
              <a:rPr lang="en-US" dirty="0"/>
              <a:t>stalling</a:t>
            </a:r>
          </a:p>
        </p:txBody>
      </p:sp>
      <p:sp>
        <p:nvSpPr>
          <p:cNvPr id="3" name="Content Placeholder 2">
            <a:extLst>
              <a:ext uri="{FF2B5EF4-FFF2-40B4-BE49-F238E27FC236}">
                <a16:creationId xmlns:a16="http://schemas.microsoft.com/office/drawing/2014/main" id="{DF13A64A-F7DE-413E-B755-A2F0FF03E4A6}"/>
              </a:ext>
            </a:extLst>
          </p:cNvPr>
          <p:cNvSpPr>
            <a:spLocks noGrp="1"/>
          </p:cNvSpPr>
          <p:nvPr>
            <p:ph idx="1"/>
          </p:nvPr>
        </p:nvSpPr>
        <p:spPr/>
        <p:txBody>
          <a:bodyPr/>
          <a:lstStyle/>
          <a:p>
            <a:r>
              <a:rPr lang="en-US" sz="2800" dirty="0"/>
              <a:t>Wrestling is an aggressive endeavor and should be coached and executed in that manner. It is expected that wrestlers stay inbounds and compete. There is no passive wrestling. There are no provisions in the rules to allow a wrestler to rest. </a:t>
            </a:r>
            <a:endParaRPr lang="en-US" dirty="0"/>
          </a:p>
        </p:txBody>
      </p:sp>
      <p:sp>
        <p:nvSpPr>
          <p:cNvPr id="4" name="Footer Placeholder 3">
            <a:extLst>
              <a:ext uri="{FF2B5EF4-FFF2-40B4-BE49-F238E27FC236}">
                <a16:creationId xmlns:a16="http://schemas.microsoft.com/office/drawing/2014/main" id="{5F9D6439-4E96-492E-B269-39A7FA6AD92D}"/>
              </a:ext>
            </a:extLst>
          </p:cNvPr>
          <p:cNvSpPr>
            <a:spLocks noGrp="1"/>
          </p:cNvSpPr>
          <p:nvPr>
            <p:ph type="ftr" sz="quarter" idx="11"/>
          </p:nvPr>
        </p:nvSpPr>
        <p:spPr/>
        <p:txBody>
          <a:bodyPr/>
          <a:lstStyle/>
          <a:p>
            <a:pPr>
              <a:defRPr/>
            </a:pPr>
            <a:r>
              <a:rPr lang="en-US"/>
              <a:t>www.nfhs.org</a:t>
            </a:r>
          </a:p>
        </p:txBody>
      </p:sp>
    </p:spTree>
    <p:extLst>
      <p:ext uri="{BB962C8B-B14F-4D97-AF65-F5344CB8AC3E}">
        <p14:creationId xmlns:p14="http://schemas.microsoft.com/office/powerpoint/2010/main" val="228595887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89F100-3CAC-400C-8522-492FE2FE3875}"/>
              </a:ext>
            </a:extLst>
          </p:cNvPr>
          <p:cNvSpPr>
            <a:spLocks noGrp="1"/>
          </p:cNvSpPr>
          <p:nvPr>
            <p:ph type="title"/>
          </p:nvPr>
        </p:nvSpPr>
        <p:spPr/>
        <p:txBody>
          <a:bodyPr/>
          <a:lstStyle/>
          <a:p>
            <a:r>
              <a:rPr lang="en-US" dirty="0"/>
              <a:t>stalling</a:t>
            </a:r>
          </a:p>
        </p:txBody>
      </p:sp>
      <p:sp>
        <p:nvSpPr>
          <p:cNvPr id="3" name="Content Placeholder 2">
            <a:extLst>
              <a:ext uri="{FF2B5EF4-FFF2-40B4-BE49-F238E27FC236}">
                <a16:creationId xmlns:a16="http://schemas.microsoft.com/office/drawing/2014/main" id="{446A6E16-DA0A-4B0D-A15C-3E3C0FCB12BB}"/>
              </a:ext>
            </a:extLst>
          </p:cNvPr>
          <p:cNvSpPr>
            <a:spLocks noGrp="1"/>
          </p:cNvSpPr>
          <p:nvPr>
            <p:ph idx="1"/>
          </p:nvPr>
        </p:nvSpPr>
        <p:spPr/>
        <p:txBody>
          <a:bodyPr/>
          <a:lstStyle/>
          <a:p>
            <a:r>
              <a:rPr lang="en-US" sz="2800" dirty="0"/>
              <a:t>Backing off the mat out bounds, pushing or pulling the opponent out of bounds, hands locked around leg of an opponent without the intent of taking him or her down or preventing the opponent from scoring is considered stalling. The referee should be firm and consistent in enforcing the letter and spirit of the rule.</a:t>
            </a:r>
          </a:p>
          <a:p>
            <a:pPr marL="0" indent="0">
              <a:buNone/>
            </a:pPr>
            <a:endParaRPr lang="en-US" dirty="0"/>
          </a:p>
        </p:txBody>
      </p:sp>
      <p:sp>
        <p:nvSpPr>
          <p:cNvPr id="4" name="Footer Placeholder 3">
            <a:extLst>
              <a:ext uri="{FF2B5EF4-FFF2-40B4-BE49-F238E27FC236}">
                <a16:creationId xmlns:a16="http://schemas.microsoft.com/office/drawing/2014/main" id="{92C85AA8-81FA-4B3E-9E21-8633D6944C38}"/>
              </a:ext>
            </a:extLst>
          </p:cNvPr>
          <p:cNvSpPr>
            <a:spLocks noGrp="1"/>
          </p:cNvSpPr>
          <p:nvPr>
            <p:ph type="ftr" sz="quarter" idx="11"/>
          </p:nvPr>
        </p:nvSpPr>
        <p:spPr/>
        <p:txBody>
          <a:bodyPr/>
          <a:lstStyle/>
          <a:p>
            <a:pPr>
              <a:defRPr/>
            </a:pPr>
            <a:r>
              <a:rPr lang="en-US" dirty="0"/>
              <a:t>www.nfhs.org</a:t>
            </a:r>
          </a:p>
        </p:txBody>
      </p:sp>
    </p:spTree>
    <p:extLst>
      <p:ext uri="{BB962C8B-B14F-4D97-AF65-F5344CB8AC3E}">
        <p14:creationId xmlns:p14="http://schemas.microsoft.com/office/powerpoint/2010/main" val="12785095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951A75-5F93-41F4-8908-1533B38F4469}"/>
              </a:ext>
            </a:extLst>
          </p:cNvPr>
          <p:cNvSpPr>
            <a:spLocks noGrp="1"/>
          </p:cNvSpPr>
          <p:nvPr>
            <p:ph type="title"/>
          </p:nvPr>
        </p:nvSpPr>
        <p:spPr/>
        <p:txBody>
          <a:bodyPr/>
          <a:lstStyle/>
          <a:p>
            <a:r>
              <a:rPr lang="en-US" dirty="0"/>
              <a:t>Special equipment</a:t>
            </a:r>
          </a:p>
        </p:txBody>
      </p:sp>
      <p:pic>
        <p:nvPicPr>
          <p:cNvPr id="7" name="Content Placeholder 6">
            <a:extLst>
              <a:ext uri="{FF2B5EF4-FFF2-40B4-BE49-F238E27FC236}">
                <a16:creationId xmlns:a16="http://schemas.microsoft.com/office/drawing/2014/main" id="{D54D2B51-185F-42ED-9231-96F82BAE71C8}"/>
              </a:ext>
            </a:extLst>
          </p:cNvPr>
          <p:cNvPicPr>
            <a:picLocks noGrp="1" noChangeAspect="1"/>
          </p:cNvPicPr>
          <p:nvPr>
            <p:ph sz="half" idx="1"/>
          </p:nvPr>
        </p:nvPicPr>
        <p:blipFill>
          <a:blip r:embed="rId2"/>
          <a:stretch>
            <a:fillRect/>
          </a:stretch>
        </p:blipFill>
        <p:spPr>
          <a:xfrm>
            <a:off x="1885298" y="2075598"/>
            <a:ext cx="2591025" cy="4273666"/>
          </a:xfrm>
          <a:prstGeom prst="rect">
            <a:avLst/>
          </a:prstGeom>
        </p:spPr>
      </p:pic>
      <p:sp>
        <p:nvSpPr>
          <p:cNvPr id="5" name="Footer Placeholder 4">
            <a:extLst>
              <a:ext uri="{FF2B5EF4-FFF2-40B4-BE49-F238E27FC236}">
                <a16:creationId xmlns:a16="http://schemas.microsoft.com/office/drawing/2014/main" id="{F08EF50E-B45E-4E18-BB44-22C86F74566C}"/>
              </a:ext>
            </a:extLst>
          </p:cNvPr>
          <p:cNvSpPr>
            <a:spLocks noGrp="1"/>
          </p:cNvSpPr>
          <p:nvPr>
            <p:ph type="ftr" sz="quarter" idx="11"/>
          </p:nvPr>
        </p:nvSpPr>
        <p:spPr/>
        <p:txBody>
          <a:bodyPr/>
          <a:lstStyle/>
          <a:p>
            <a:pPr>
              <a:defRPr/>
            </a:pPr>
            <a:r>
              <a:rPr lang="en-US" dirty="0"/>
              <a:t>www.nfhs.org</a:t>
            </a:r>
          </a:p>
        </p:txBody>
      </p:sp>
      <p:pic>
        <p:nvPicPr>
          <p:cNvPr id="6" name="Content Placeholder 5">
            <a:extLst>
              <a:ext uri="{FF2B5EF4-FFF2-40B4-BE49-F238E27FC236}">
                <a16:creationId xmlns:a16="http://schemas.microsoft.com/office/drawing/2014/main" id="{A914D46C-5872-4FE1-9984-4FCAA88E888F}"/>
              </a:ext>
            </a:extLst>
          </p:cNvPr>
          <p:cNvPicPr>
            <a:picLocks noGrp="1" noChangeAspect="1"/>
          </p:cNvPicPr>
          <p:nvPr>
            <p:ph sz="half" idx="2"/>
          </p:nvPr>
        </p:nvPicPr>
        <p:blipFill>
          <a:blip r:embed="rId3" cstate="print">
            <a:extLst>
              <a:ext uri="{28A0092B-C50C-407E-A947-70E740481C1C}">
                <a14:useLocalDpi xmlns:a14="http://schemas.microsoft.com/office/drawing/2010/main" val="0"/>
              </a:ext>
            </a:extLst>
          </a:blip>
          <a:stretch>
            <a:fillRect/>
          </a:stretch>
        </p:blipFill>
        <p:spPr>
          <a:xfrm>
            <a:off x="4949912" y="2090608"/>
            <a:ext cx="2547851" cy="4243647"/>
          </a:xfrm>
          <a:prstGeom prst="rect">
            <a:avLst/>
          </a:prstGeom>
        </p:spPr>
      </p:pic>
    </p:spTree>
    <p:extLst>
      <p:ext uri="{BB962C8B-B14F-4D97-AF65-F5344CB8AC3E}">
        <p14:creationId xmlns:p14="http://schemas.microsoft.com/office/powerpoint/2010/main" val="374969323"/>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CB11AD-1EC0-47D9-BA89-7DF5BCD692C0}"/>
              </a:ext>
            </a:extLst>
          </p:cNvPr>
          <p:cNvSpPr>
            <a:spLocks noGrp="1"/>
          </p:cNvSpPr>
          <p:nvPr>
            <p:ph type="title"/>
          </p:nvPr>
        </p:nvSpPr>
        <p:spPr/>
        <p:txBody>
          <a:bodyPr/>
          <a:lstStyle/>
          <a:p>
            <a:r>
              <a:rPr lang="en-US" dirty="0"/>
              <a:t>Special Equipment</a:t>
            </a:r>
          </a:p>
        </p:txBody>
      </p:sp>
      <p:sp>
        <p:nvSpPr>
          <p:cNvPr id="3" name="Content Placeholder 2">
            <a:extLst>
              <a:ext uri="{FF2B5EF4-FFF2-40B4-BE49-F238E27FC236}">
                <a16:creationId xmlns:a16="http://schemas.microsoft.com/office/drawing/2014/main" id="{1D9C40DB-EDAC-4C81-B098-D60DA19E2AB2}"/>
              </a:ext>
            </a:extLst>
          </p:cNvPr>
          <p:cNvSpPr>
            <a:spLocks noGrp="1"/>
          </p:cNvSpPr>
          <p:nvPr>
            <p:ph idx="1"/>
          </p:nvPr>
        </p:nvSpPr>
        <p:spPr/>
        <p:txBody>
          <a:bodyPr/>
          <a:lstStyle/>
          <a:p>
            <a:r>
              <a:rPr lang="en-US" sz="2800" dirty="0"/>
              <a:t>Special equipment is identified in Rule 4-3-1 as any equipment that is not required by rule. All special equipment should be presented prior to stepping on the mat to begin wrestling. </a:t>
            </a:r>
          </a:p>
          <a:p>
            <a:r>
              <a:rPr lang="en-US" sz="2800" dirty="0"/>
              <a:t>In fact, it is a </a:t>
            </a:r>
            <a:r>
              <a:rPr lang="en-US" sz="2800" u="sng" dirty="0"/>
              <a:t>requirement by rule </a:t>
            </a:r>
            <a:r>
              <a:rPr lang="en-US" sz="2800" dirty="0"/>
              <a:t>that the referee will decide on the legality of such equipment. </a:t>
            </a:r>
            <a:endParaRPr lang="en-US" dirty="0"/>
          </a:p>
        </p:txBody>
      </p:sp>
      <p:sp>
        <p:nvSpPr>
          <p:cNvPr id="4" name="Footer Placeholder 3">
            <a:extLst>
              <a:ext uri="{FF2B5EF4-FFF2-40B4-BE49-F238E27FC236}">
                <a16:creationId xmlns:a16="http://schemas.microsoft.com/office/drawing/2014/main" id="{2F57BCE2-2199-475F-9F1A-0995785DC47B}"/>
              </a:ext>
            </a:extLst>
          </p:cNvPr>
          <p:cNvSpPr>
            <a:spLocks noGrp="1"/>
          </p:cNvSpPr>
          <p:nvPr>
            <p:ph type="ftr" sz="quarter" idx="11"/>
          </p:nvPr>
        </p:nvSpPr>
        <p:spPr/>
        <p:txBody>
          <a:bodyPr/>
          <a:lstStyle/>
          <a:p>
            <a:pPr>
              <a:defRPr/>
            </a:pPr>
            <a:r>
              <a:rPr lang="en-US"/>
              <a:t>www.nfhs.org</a:t>
            </a:r>
          </a:p>
        </p:txBody>
      </p:sp>
    </p:spTree>
    <p:extLst>
      <p:ext uri="{BB962C8B-B14F-4D97-AF65-F5344CB8AC3E}">
        <p14:creationId xmlns:p14="http://schemas.microsoft.com/office/powerpoint/2010/main" val="371564933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C477D9-7567-4140-88E5-4B9E7CEA86B4}"/>
              </a:ext>
            </a:extLst>
          </p:cNvPr>
          <p:cNvSpPr>
            <a:spLocks noGrp="1"/>
          </p:cNvSpPr>
          <p:nvPr>
            <p:ph type="title"/>
          </p:nvPr>
        </p:nvSpPr>
        <p:spPr/>
        <p:txBody>
          <a:bodyPr/>
          <a:lstStyle/>
          <a:p>
            <a:r>
              <a:rPr lang="en-US" dirty="0"/>
              <a:t>Special equipment</a:t>
            </a:r>
          </a:p>
        </p:txBody>
      </p:sp>
      <p:sp>
        <p:nvSpPr>
          <p:cNvPr id="3" name="Content Placeholder 2">
            <a:extLst>
              <a:ext uri="{FF2B5EF4-FFF2-40B4-BE49-F238E27FC236}">
                <a16:creationId xmlns:a16="http://schemas.microsoft.com/office/drawing/2014/main" id="{DEE85A5C-F605-4A18-89D9-375AA3F9FE31}"/>
              </a:ext>
            </a:extLst>
          </p:cNvPr>
          <p:cNvSpPr>
            <a:spLocks noGrp="1"/>
          </p:cNvSpPr>
          <p:nvPr>
            <p:ph idx="1"/>
          </p:nvPr>
        </p:nvSpPr>
        <p:spPr/>
        <p:txBody>
          <a:bodyPr/>
          <a:lstStyle/>
          <a:p>
            <a:r>
              <a:rPr lang="en-US" sz="2800" dirty="0"/>
              <a:t>Any equipment that prevents normal movement of the joints and which prevents one’s opponent from applying normal holds/maneuvers should not be allowed. </a:t>
            </a:r>
          </a:p>
          <a:p>
            <a:r>
              <a:rPr lang="en-US" sz="2800" dirty="0"/>
              <a:t>It is reasonable for the wrestler to present his/her special equipment during the weigh-in/skin check period.</a:t>
            </a:r>
          </a:p>
          <a:p>
            <a:pPr marL="0" indent="0">
              <a:buNone/>
            </a:pPr>
            <a:endParaRPr lang="en-US" dirty="0"/>
          </a:p>
        </p:txBody>
      </p:sp>
      <p:sp>
        <p:nvSpPr>
          <p:cNvPr id="4" name="Footer Placeholder 3">
            <a:extLst>
              <a:ext uri="{FF2B5EF4-FFF2-40B4-BE49-F238E27FC236}">
                <a16:creationId xmlns:a16="http://schemas.microsoft.com/office/drawing/2014/main" id="{634B49CC-075C-4468-9E0B-9B2E2F9DCE81}"/>
              </a:ext>
            </a:extLst>
          </p:cNvPr>
          <p:cNvSpPr>
            <a:spLocks noGrp="1"/>
          </p:cNvSpPr>
          <p:nvPr>
            <p:ph type="ftr" sz="quarter" idx="11"/>
          </p:nvPr>
        </p:nvSpPr>
        <p:spPr/>
        <p:txBody>
          <a:bodyPr/>
          <a:lstStyle/>
          <a:p>
            <a:pPr>
              <a:defRPr/>
            </a:pPr>
            <a:r>
              <a:rPr lang="en-US"/>
              <a:t>www.nfhs.org</a:t>
            </a:r>
          </a:p>
        </p:txBody>
      </p:sp>
    </p:spTree>
    <p:extLst>
      <p:ext uri="{BB962C8B-B14F-4D97-AF65-F5344CB8AC3E}">
        <p14:creationId xmlns:p14="http://schemas.microsoft.com/office/powerpoint/2010/main" val="3158640212"/>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C477D9-7567-4140-88E5-4B9E7CEA86B4}"/>
              </a:ext>
            </a:extLst>
          </p:cNvPr>
          <p:cNvSpPr>
            <a:spLocks noGrp="1"/>
          </p:cNvSpPr>
          <p:nvPr>
            <p:ph type="title"/>
          </p:nvPr>
        </p:nvSpPr>
        <p:spPr/>
        <p:txBody>
          <a:bodyPr/>
          <a:lstStyle/>
          <a:p>
            <a:r>
              <a:rPr lang="en-US" dirty="0"/>
              <a:t>Special equipment</a:t>
            </a:r>
          </a:p>
        </p:txBody>
      </p:sp>
      <p:sp>
        <p:nvSpPr>
          <p:cNvPr id="3" name="Content Placeholder 2">
            <a:extLst>
              <a:ext uri="{FF2B5EF4-FFF2-40B4-BE49-F238E27FC236}">
                <a16:creationId xmlns:a16="http://schemas.microsoft.com/office/drawing/2014/main" id="{DEE85A5C-F605-4A18-89D9-375AA3F9FE31}"/>
              </a:ext>
            </a:extLst>
          </p:cNvPr>
          <p:cNvSpPr>
            <a:spLocks noGrp="1"/>
          </p:cNvSpPr>
          <p:nvPr>
            <p:ph idx="1"/>
          </p:nvPr>
        </p:nvSpPr>
        <p:spPr/>
        <p:txBody>
          <a:bodyPr/>
          <a:lstStyle/>
          <a:p>
            <a:r>
              <a:rPr lang="en-US" sz="2800" dirty="0"/>
              <a:t>The piece of equipment to the left is a knee pad. The piece of equipment to the right is a leg sleeve.</a:t>
            </a:r>
          </a:p>
          <a:p>
            <a:r>
              <a:rPr lang="en-US" sz="2800" u="sng" dirty="0"/>
              <a:t>It is the up to the discretion of each high school state association to decide if they allow the leg sleeve that are presented in their state.</a:t>
            </a:r>
          </a:p>
          <a:p>
            <a:endParaRPr lang="en-US" dirty="0"/>
          </a:p>
        </p:txBody>
      </p:sp>
      <p:sp>
        <p:nvSpPr>
          <p:cNvPr id="4" name="Footer Placeholder 3">
            <a:extLst>
              <a:ext uri="{FF2B5EF4-FFF2-40B4-BE49-F238E27FC236}">
                <a16:creationId xmlns:a16="http://schemas.microsoft.com/office/drawing/2014/main" id="{634B49CC-075C-4468-9E0B-9B2E2F9DCE81}"/>
              </a:ext>
            </a:extLst>
          </p:cNvPr>
          <p:cNvSpPr>
            <a:spLocks noGrp="1"/>
          </p:cNvSpPr>
          <p:nvPr>
            <p:ph type="ftr" sz="quarter" idx="11"/>
          </p:nvPr>
        </p:nvSpPr>
        <p:spPr/>
        <p:txBody>
          <a:bodyPr/>
          <a:lstStyle/>
          <a:p>
            <a:pPr>
              <a:defRPr/>
            </a:pPr>
            <a:r>
              <a:rPr lang="en-US"/>
              <a:t>www.nfhs.org</a:t>
            </a:r>
          </a:p>
        </p:txBody>
      </p:sp>
    </p:spTree>
    <p:extLst>
      <p:ext uri="{BB962C8B-B14F-4D97-AF65-F5344CB8AC3E}">
        <p14:creationId xmlns:p14="http://schemas.microsoft.com/office/powerpoint/2010/main" val="3779521626"/>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8BDC44-D73F-474E-8C3F-6DBA02C8DE63}"/>
              </a:ext>
            </a:extLst>
          </p:cNvPr>
          <p:cNvSpPr>
            <a:spLocks noGrp="1"/>
          </p:cNvSpPr>
          <p:nvPr>
            <p:ph type="title"/>
          </p:nvPr>
        </p:nvSpPr>
        <p:spPr/>
        <p:txBody>
          <a:bodyPr/>
          <a:lstStyle/>
          <a:p>
            <a:r>
              <a:rPr lang="en-US" dirty="0"/>
              <a:t>Preventing injuries From False Starts in the Neutral Position</a:t>
            </a:r>
          </a:p>
        </p:txBody>
      </p:sp>
      <p:pic>
        <p:nvPicPr>
          <p:cNvPr id="5" name="Content Placeholder 4">
            <a:extLst>
              <a:ext uri="{FF2B5EF4-FFF2-40B4-BE49-F238E27FC236}">
                <a16:creationId xmlns:a16="http://schemas.microsoft.com/office/drawing/2014/main" id="{E57C7708-F08F-4567-A698-CEA9124427B4}"/>
              </a:ext>
            </a:extLst>
          </p:cNvPr>
          <p:cNvPicPr>
            <a:picLocks noGrp="1" noChangeAspect="1"/>
          </p:cNvPicPr>
          <p:nvPr>
            <p:ph idx="1"/>
          </p:nvPr>
        </p:nvPicPr>
        <p:blipFill>
          <a:blip r:embed="rId3"/>
          <a:stretch>
            <a:fillRect/>
          </a:stretch>
        </p:blipFill>
        <p:spPr>
          <a:xfrm>
            <a:off x="808252" y="2111835"/>
            <a:ext cx="8208417" cy="2468790"/>
          </a:xfrm>
          <a:prstGeom prst="rect">
            <a:avLst/>
          </a:prstGeom>
        </p:spPr>
      </p:pic>
      <p:sp>
        <p:nvSpPr>
          <p:cNvPr id="4" name="Footer Placeholder 3">
            <a:extLst>
              <a:ext uri="{FF2B5EF4-FFF2-40B4-BE49-F238E27FC236}">
                <a16:creationId xmlns:a16="http://schemas.microsoft.com/office/drawing/2014/main" id="{3DBF9C98-9768-47AF-8DE4-1013A3B0C134}"/>
              </a:ext>
            </a:extLst>
          </p:cNvPr>
          <p:cNvSpPr>
            <a:spLocks noGrp="1"/>
          </p:cNvSpPr>
          <p:nvPr>
            <p:ph type="ftr" sz="quarter" idx="11"/>
          </p:nvPr>
        </p:nvSpPr>
        <p:spPr/>
        <p:txBody>
          <a:bodyPr/>
          <a:lstStyle/>
          <a:p>
            <a:pPr>
              <a:defRPr/>
            </a:pPr>
            <a:r>
              <a:rPr lang="en-US"/>
              <a:t>www.nfhs.org</a:t>
            </a:r>
          </a:p>
        </p:txBody>
      </p:sp>
    </p:spTree>
    <p:extLst>
      <p:ext uri="{BB962C8B-B14F-4D97-AF65-F5344CB8AC3E}">
        <p14:creationId xmlns:p14="http://schemas.microsoft.com/office/powerpoint/2010/main" val="2508228236"/>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3C2276-0303-414F-B2A7-D7A97A57CCC2}"/>
              </a:ext>
            </a:extLst>
          </p:cNvPr>
          <p:cNvSpPr>
            <a:spLocks noGrp="1"/>
          </p:cNvSpPr>
          <p:nvPr>
            <p:ph type="title"/>
          </p:nvPr>
        </p:nvSpPr>
        <p:spPr/>
        <p:txBody>
          <a:bodyPr/>
          <a:lstStyle/>
          <a:p>
            <a:r>
              <a:rPr lang="en-US" dirty="0"/>
              <a:t>Preventing injuries From False Starts in the Neutral Position</a:t>
            </a:r>
          </a:p>
        </p:txBody>
      </p:sp>
      <p:sp>
        <p:nvSpPr>
          <p:cNvPr id="3" name="Content Placeholder 2">
            <a:extLst>
              <a:ext uri="{FF2B5EF4-FFF2-40B4-BE49-F238E27FC236}">
                <a16:creationId xmlns:a16="http://schemas.microsoft.com/office/drawing/2014/main" id="{1EF9CF5C-B2F1-4462-8884-A1CDC823DD7F}"/>
              </a:ext>
            </a:extLst>
          </p:cNvPr>
          <p:cNvSpPr>
            <a:spLocks noGrp="1"/>
          </p:cNvSpPr>
          <p:nvPr>
            <p:ph idx="1"/>
          </p:nvPr>
        </p:nvSpPr>
        <p:spPr/>
        <p:txBody>
          <a:bodyPr/>
          <a:lstStyle/>
          <a:p>
            <a:r>
              <a:rPr lang="en-US" dirty="0"/>
              <a:t>A number of injuries are occurring due to false starts in the neutral position.  This is a </a:t>
            </a:r>
            <a:r>
              <a:rPr lang="en-US" u="sng" dirty="0"/>
              <a:t>preventable</a:t>
            </a:r>
            <a:r>
              <a:rPr lang="en-US" dirty="0"/>
              <a:t> injury. </a:t>
            </a:r>
          </a:p>
          <a:p>
            <a:r>
              <a:rPr lang="en-US" dirty="0"/>
              <a:t>It is imperative that the official use proper mechanics to prevent neutral false starts. </a:t>
            </a:r>
          </a:p>
          <a:p>
            <a:r>
              <a:rPr lang="en-US" dirty="0"/>
              <a:t>When starting the match in the neutral position, the official shall position themselves between the wrestlers to prevent a false start.  </a:t>
            </a:r>
          </a:p>
          <a:p>
            <a:r>
              <a:rPr lang="en-US" dirty="0"/>
              <a:t>The official shall blow their whistle as they step back from between the wrestlers. </a:t>
            </a:r>
          </a:p>
        </p:txBody>
      </p:sp>
      <p:sp>
        <p:nvSpPr>
          <p:cNvPr id="4" name="Footer Placeholder 3">
            <a:extLst>
              <a:ext uri="{FF2B5EF4-FFF2-40B4-BE49-F238E27FC236}">
                <a16:creationId xmlns:a16="http://schemas.microsoft.com/office/drawing/2014/main" id="{887C673B-DCDB-4623-9D68-D5C5CF6C1192}"/>
              </a:ext>
            </a:extLst>
          </p:cNvPr>
          <p:cNvSpPr>
            <a:spLocks noGrp="1"/>
          </p:cNvSpPr>
          <p:nvPr>
            <p:ph type="ftr" sz="quarter" idx="11"/>
          </p:nvPr>
        </p:nvSpPr>
        <p:spPr/>
        <p:txBody>
          <a:bodyPr/>
          <a:lstStyle/>
          <a:p>
            <a:pPr>
              <a:defRPr/>
            </a:pPr>
            <a:r>
              <a:rPr lang="en-US"/>
              <a:t>www.nfhs.org</a:t>
            </a:r>
          </a:p>
        </p:txBody>
      </p:sp>
    </p:spTree>
    <p:extLst>
      <p:ext uri="{BB962C8B-B14F-4D97-AF65-F5344CB8AC3E}">
        <p14:creationId xmlns:p14="http://schemas.microsoft.com/office/powerpoint/2010/main" val="3528335731"/>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3C2276-0303-414F-B2A7-D7A97A57CCC2}"/>
              </a:ext>
            </a:extLst>
          </p:cNvPr>
          <p:cNvSpPr>
            <a:spLocks noGrp="1"/>
          </p:cNvSpPr>
          <p:nvPr>
            <p:ph type="title"/>
          </p:nvPr>
        </p:nvSpPr>
        <p:spPr/>
        <p:txBody>
          <a:bodyPr/>
          <a:lstStyle/>
          <a:p>
            <a:r>
              <a:rPr lang="en-US" dirty="0"/>
              <a:t>Preventing injuries From False Starts in the Neutral Position</a:t>
            </a:r>
          </a:p>
        </p:txBody>
      </p:sp>
      <p:sp>
        <p:nvSpPr>
          <p:cNvPr id="3" name="Content Placeholder 2">
            <a:extLst>
              <a:ext uri="{FF2B5EF4-FFF2-40B4-BE49-F238E27FC236}">
                <a16:creationId xmlns:a16="http://schemas.microsoft.com/office/drawing/2014/main" id="{1EF9CF5C-B2F1-4462-8884-A1CDC823DD7F}"/>
              </a:ext>
            </a:extLst>
          </p:cNvPr>
          <p:cNvSpPr>
            <a:spLocks noGrp="1"/>
          </p:cNvSpPr>
          <p:nvPr>
            <p:ph idx="1"/>
          </p:nvPr>
        </p:nvSpPr>
        <p:spPr/>
        <p:txBody>
          <a:bodyPr/>
          <a:lstStyle/>
          <a:p>
            <a:r>
              <a:rPr lang="en-US" dirty="0"/>
              <a:t>This mechanic should be a visible reminder to wrestlers that we are concerned about unnecessary injuries that can be alleviated with attention to false starts.</a:t>
            </a:r>
          </a:p>
          <a:p>
            <a:pPr marL="0" indent="0">
              <a:buNone/>
            </a:pPr>
            <a:endParaRPr lang="en-US" dirty="0"/>
          </a:p>
        </p:txBody>
      </p:sp>
      <p:sp>
        <p:nvSpPr>
          <p:cNvPr id="4" name="Footer Placeholder 3">
            <a:extLst>
              <a:ext uri="{FF2B5EF4-FFF2-40B4-BE49-F238E27FC236}">
                <a16:creationId xmlns:a16="http://schemas.microsoft.com/office/drawing/2014/main" id="{887C673B-DCDB-4623-9D68-D5C5CF6C1192}"/>
              </a:ext>
            </a:extLst>
          </p:cNvPr>
          <p:cNvSpPr>
            <a:spLocks noGrp="1"/>
          </p:cNvSpPr>
          <p:nvPr>
            <p:ph type="ftr" sz="quarter" idx="11"/>
          </p:nvPr>
        </p:nvSpPr>
        <p:spPr/>
        <p:txBody>
          <a:bodyPr/>
          <a:lstStyle/>
          <a:p>
            <a:pPr>
              <a:defRPr/>
            </a:pPr>
            <a:r>
              <a:rPr lang="en-US"/>
              <a:t>www.nfhs.org</a:t>
            </a:r>
          </a:p>
        </p:txBody>
      </p:sp>
    </p:spTree>
    <p:extLst>
      <p:ext uri="{BB962C8B-B14F-4D97-AF65-F5344CB8AC3E}">
        <p14:creationId xmlns:p14="http://schemas.microsoft.com/office/powerpoint/2010/main" val="2244611090"/>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745953-64D8-4CA5-B5A1-6865ECCEDA9E}"/>
              </a:ext>
            </a:extLst>
          </p:cNvPr>
          <p:cNvSpPr>
            <a:spLocks noGrp="1"/>
          </p:cNvSpPr>
          <p:nvPr>
            <p:ph type="title"/>
          </p:nvPr>
        </p:nvSpPr>
        <p:spPr/>
        <p:txBody>
          <a:bodyPr/>
          <a:lstStyle/>
          <a:p>
            <a:r>
              <a:rPr lang="en-US" dirty="0" err="1"/>
              <a:t>Nfhs</a:t>
            </a:r>
            <a:r>
              <a:rPr lang="en-US" dirty="0"/>
              <a:t> wrestling Editorial changes</a:t>
            </a:r>
          </a:p>
        </p:txBody>
      </p:sp>
      <p:sp>
        <p:nvSpPr>
          <p:cNvPr id="3" name="Text Placeholder 2">
            <a:extLst>
              <a:ext uri="{FF2B5EF4-FFF2-40B4-BE49-F238E27FC236}">
                <a16:creationId xmlns:a16="http://schemas.microsoft.com/office/drawing/2014/main" id="{D17395AE-1D00-4BE7-9B79-114B4C1C6250}"/>
              </a:ext>
            </a:extLst>
          </p:cNvPr>
          <p:cNvSpPr>
            <a:spLocks noGrp="1"/>
          </p:cNvSpPr>
          <p:nvPr>
            <p:ph type="body" idx="1"/>
          </p:nvPr>
        </p:nvSpPr>
        <p:spPr/>
        <p:txBody>
          <a:bodyPr/>
          <a:lstStyle/>
          <a:p>
            <a:endParaRPr lang="en-US"/>
          </a:p>
        </p:txBody>
      </p:sp>
      <p:pic>
        <p:nvPicPr>
          <p:cNvPr id="5" name="Picture 4">
            <a:extLst>
              <a:ext uri="{FF2B5EF4-FFF2-40B4-BE49-F238E27FC236}">
                <a16:creationId xmlns:a16="http://schemas.microsoft.com/office/drawing/2014/main" id="{E614539C-2186-459B-95C3-C2538529A1C5}"/>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8541" b="27261"/>
          <a:stretch/>
        </p:blipFill>
        <p:spPr>
          <a:xfrm>
            <a:off x="0" y="-1"/>
            <a:ext cx="9144000" cy="2820839"/>
          </a:xfrm>
          <a:prstGeom prst="rect">
            <a:avLst/>
          </a:prstGeom>
        </p:spPr>
      </p:pic>
    </p:spTree>
    <p:extLst>
      <p:ext uri="{BB962C8B-B14F-4D97-AF65-F5344CB8AC3E}">
        <p14:creationId xmlns:p14="http://schemas.microsoft.com/office/powerpoint/2010/main" val="2673293409"/>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160041-F50A-4B97-B25A-76145C406CB3}"/>
              </a:ext>
            </a:extLst>
          </p:cNvPr>
          <p:cNvSpPr>
            <a:spLocks noGrp="1"/>
          </p:cNvSpPr>
          <p:nvPr>
            <p:ph type="title"/>
          </p:nvPr>
        </p:nvSpPr>
        <p:spPr/>
        <p:txBody>
          <a:bodyPr/>
          <a:lstStyle/>
          <a:p>
            <a:r>
              <a:rPr lang="en-US" dirty="0"/>
              <a:t>Rule 4-1-1</a:t>
            </a:r>
            <a:r>
              <a:rPr lang="en-US" cap="none" dirty="0"/>
              <a:t>a</a:t>
            </a:r>
            <a:endParaRPr lang="en-US" dirty="0"/>
          </a:p>
        </p:txBody>
      </p:sp>
      <p:sp>
        <p:nvSpPr>
          <p:cNvPr id="3" name="Content Placeholder 2">
            <a:extLst>
              <a:ext uri="{FF2B5EF4-FFF2-40B4-BE49-F238E27FC236}">
                <a16:creationId xmlns:a16="http://schemas.microsoft.com/office/drawing/2014/main" id="{B9ABDA17-F191-4249-8519-8275BF7264E2}"/>
              </a:ext>
            </a:extLst>
          </p:cNvPr>
          <p:cNvSpPr>
            <a:spLocks noGrp="1"/>
          </p:cNvSpPr>
          <p:nvPr>
            <p:ph idx="1"/>
          </p:nvPr>
        </p:nvSpPr>
        <p:spPr/>
        <p:txBody>
          <a:bodyPr/>
          <a:lstStyle/>
          <a:p>
            <a:r>
              <a:rPr lang="en-US" b="1" dirty="0"/>
              <a:t>Change:</a:t>
            </a:r>
            <a:r>
              <a:rPr lang="en-US" dirty="0"/>
              <a:t> </a:t>
            </a:r>
          </a:p>
          <a:p>
            <a:pPr marL="0" indent="0">
              <a:buNone/>
            </a:pPr>
            <a:r>
              <a:rPr lang="en-US" dirty="0"/>
              <a:t>a. A one-piece singlet cut no lower in the back or front than the level of the armpits and under the arms no lower than one-half the distance between the armpit and the belt line.  The one-piece singlet may be worn with full-length tights with stirrups. </a:t>
            </a:r>
          </a:p>
        </p:txBody>
      </p:sp>
      <p:sp>
        <p:nvSpPr>
          <p:cNvPr id="4" name="Footer Placeholder 3">
            <a:extLst>
              <a:ext uri="{FF2B5EF4-FFF2-40B4-BE49-F238E27FC236}">
                <a16:creationId xmlns:a16="http://schemas.microsoft.com/office/drawing/2014/main" id="{8E46C149-27B6-40BE-992C-937F351AEAE9}"/>
              </a:ext>
            </a:extLst>
          </p:cNvPr>
          <p:cNvSpPr>
            <a:spLocks noGrp="1"/>
          </p:cNvSpPr>
          <p:nvPr>
            <p:ph type="ftr" sz="quarter" idx="11"/>
          </p:nvPr>
        </p:nvSpPr>
        <p:spPr/>
        <p:txBody>
          <a:bodyPr/>
          <a:lstStyle/>
          <a:p>
            <a:pPr>
              <a:defRPr/>
            </a:pPr>
            <a:r>
              <a:rPr lang="en-US"/>
              <a:t>www.nfhs.org</a:t>
            </a:r>
          </a:p>
        </p:txBody>
      </p:sp>
    </p:spTree>
    <p:extLst>
      <p:ext uri="{BB962C8B-B14F-4D97-AF65-F5344CB8AC3E}">
        <p14:creationId xmlns:p14="http://schemas.microsoft.com/office/powerpoint/2010/main" val="4142446264"/>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633A66-0AE2-4482-AFBA-CCCB7D4C41C6}"/>
              </a:ext>
            </a:extLst>
          </p:cNvPr>
          <p:cNvSpPr>
            <a:spLocks noGrp="1"/>
          </p:cNvSpPr>
          <p:nvPr>
            <p:ph type="title"/>
          </p:nvPr>
        </p:nvSpPr>
        <p:spPr/>
        <p:txBody>
          <a:bodyPr/>
          <a:lstStyle/>
          <a:p>
            <a:r>
              <a:rPr lang="en-US" dirty="0"/>
              <a:t>Rule 4-1-1</a:t>
            </a:r>
            <a:r>
              <a:rPr lang="en-US" cap="none" dirty="0"/>
              <a:t>a</a:t>
            </a:r>
            <a:endParaRPr lang="en-US" dirty="0"/>
          </a:p>
        </p:txBody>
      </p:sp>
      <p:sp>
        <p:nvSpPr>
          <p:cNvPr id="3" name="Content Placeholder 2">
            <a:extLst>
              <a:ext uri="{FF2B5EF4-FFF2-40B4-BE49-F238E27FC236}">
                <a16:creationId xmlns:a16="http://schemas.microsoft.com/office/drawing/2014/main" id="{A89495D0-9810-4289-844D-240359E4849F}"/>
              </a:ext>
            </a:extLst>
          </p:cNvPr>
          <p:cNvSpPr>
            <a:spLocks noGrp="1"/>
          </p:cNvSpPr>
          <p:nvPr>
            <p:ph idx="1"/>
          </p:nvPr>
        </p:nvSpPr>
        <p:spPr/>
        <p:txBody>
          <a:bodyPr/>
          <a:lstStyle/>
          <a:p>
            <a:pPr marL="0" indent="0">
              <a:buNone/>
            </a:pPr>
            <a:r>
              <a:rPr lang="en-US" dirty="0"/>
              <a:t>Any other undergarment worn under the one-piece singlet which extends beyond the inseam shall be tight-fitting, </a:t>
            </a:r>
            <a:r>
              <a:rPr lang="en-US" strike="sngStrike" dirty="0">
                <a:solidFill>
                  <a:srgbClr val="000000"/>
                </a:solidFill>
              </a:rPr>
              <a:t>a single solid color, unadorned</a:t>
            </a:r>
            <a:r>
              <a:rPr lang="en-US" dirty="0">
                <a:solidFill>
                  <a:srgbClr val="000000"/>
                </a:solidFill>
              </a:rPr>
              <a:t> </a:t>
            </a:r>
            <a:r>
              <a:rPr lang="en-US" dirty="0"/>
              <a:t>and shall not extend below the knee.  The one-piece singlet shall be school-issued.</a:t>
            </a:r>
          </a:p>
          <a:p>
            <a:pPr marL="0" indent="0">
              <a:buNone/>
            </a:pPr>
            <a:endParaRPr lang="en-US" dirty="0"/>
          </a:p>
          <a:p>
            <a:r>
              <a:rPr lang="en-US" b="1" dirty="0"/>
              <a:t>Rationale:</a:t>
            </a:r>
            <a:r>
              <a:rPr lang="en-US" dirty="0"/>
              <a:t> </a:t>
            </a:r>
          </a:p>
          <a:p>
            <a:pPr marL="0" indent="0">
              <a:buNone/>
            </a:pPr>
            <a:r>
              <a:rPr lang="en-US" dirty="0"/>
              <a:t>Because the new rules approve the use of school issued compression shorts to be worn under a one-piece singlet, the wording single solid color and unadorned no longer applies.</a:t>
            </a:r>
          </a:p>
        </p:txBody>
      </p:sp>
      <p:sp>
        <p:nvSpPr>
          <p:cNvPr id="4" name="Footer Placeholder 3">
            <a:extLst>
              <a:ext uri="{FF2B5EF4-FFF2-40B4-BE49-F238E27FC236}">
                <a16:creationId xmlns:a16="http://schemas.microsoft.com/office/drawing/2014/main" id="{E22C2A4C-4798-45C8-AB9B-84BA233E48A3}"/>
              </a:ext>
            </a:extLst>
          </p:cNvPr>
          <p:cNvSpPr>
            <a:spLocks noGrp="1"/>
          </p:cNvSpPr>
          <p:nvPr>
            <p:ph type="ftr" sz="quarter" idx="11"/>
          </p:nvPr>
        </p:nvSpPr>
        <p:spPr/>
        <p:txBody>
          <a:bodyPr/>
          <a:lstStyle/>
          <a:p>
            <a:pPr>
              <a:defRPr/>
            </a:pPr>
            <a:r>
              <a:rPr lang="en-US"/>
              <a:t>www.nfhs.org</a:t>
            </a:r>
          </a:p>
        </p:txBody>
      </p:sp>
    </p:spTree>
    <p:extLst>
      <p:ext uri="{BB962C8B-B14F-4D97-AF65-F5344CB8AC3E}">
        <p14:creationId xmlns:p14="http://schemas.microsoft.com/office/powerpoint/2010/main" val="1680130392"/>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160041-F50A-4B97-B25A-76145C406CB3}"/>
              </a:ext>
            </a:extLst>
          </p:cNvPr>
          <p:cNvSpPr>
            <a:spLocks noGrp="1"/>
          </p:cNvSpPr>
          <p:nvPr>
            <p:ph type="title"/>
          </p:nvPr>
        </p:nvSpPr>
        <p:spPr/>
        <p:txBody>
          <a:bodyPr/>
          <a:lstStyle/>
          <a:p>
            <a:r>
              <a:rPr lang="en-US" dirty="0"/>
              <a:t>RULE 4-1-1</a:t>
            </a:r>
            <a:r>
              <a:rPr lang="en-US" cap="none" dirty="0"/>
              <a:t>c</a:t>
            </a:r>
            <a:endParaRPr lang="en-US" dirty="0"/>
          </a:p>
        </p:txBody>
      </p:sp>
      <p:sp>
        <p:nvSpPr>
          <p:cNvPr id="3" name="Content Placeholder 2">
            <a:extLst>
              <a:ext uri="{FF2B5EF4-FFF2-40B4-BE49-F238E27FC236}">
                <a16:creationId xmlns:a16="http://schemas.microsoft.com/office/drawing/2014/main" id="{B9ABDA17-F191-4249-8519-8275BF7264E2}"/>
              </a:ext>
            </a:extLst>
          </p:cNvPr>
          <p:cNvSpPr>
            <a:spLocks noGrp="1"/>
          </p:cNvSpPr>
          <p:nvPr>
            <p:ph idx="1"/>
          </p:nvPr>
        </p:nvSpPr>
        <p:spPr>
          <a:xfrm>
            <a:off x="1100138" y="1954213"/>
            <a:ext cx="7875587" cy="4338637"/>
          </a:xfrm>
        </p:spPr>
        <p:txBody>
          <a:bodyPr/>
          <a:lstStyle/>
          <a:p>
            <a:r>
              <a:rPr lang="en-US" b="1" dirty="0"/>
              <a:t>Change:</a:t>
            </a:r>
            <a:r>
              <a:rPr lang="en-US" dirty="0"/>
              <a:t> </a:t>
            </a:r>
          </a:p>
          <a:p>
            <a:pPr marL="0" indent="0">
              <a:buNone/>
            </a:pPr>
            <a:r>
              <a:rPr lang="en-US" dirty="0"/>
              <a:t>c. Full-length tights with stirrups are acceptable under a one-piece uniform.  Any other undergarment that extends beyond the inseam of a one-piece uniform shall be a tight-fitting, </a:t>
            </a:r>
            <a:r>
              <a:rPr lang="en-US" strike="sngStrike" dirty="0"/>
              <a:t>single solid color, unadorned</a:t>
            </a:r>
            <a:r>
              <a:rPr lang="en-US" dirty="0"/>
              <a:t> and shall not extend below the knee.</a:t>
            </a:r>
          </a:p>
          <a:p>
            <a:pPr marL="0" indent="0">
              <a:buNone/>
            </a:pPr>
            <a:br>
              <a:rPr lang="en-US" dirty="0"/>
            </a:br>
            <a:r>
              <a:rPr lang="en-US" sz="2400" b="1" dirty="0"/>
              <a:t>Rationale:</a:t>
            </a:r>
            <a:r>
              <a:rPr lang="en-US" sz="2400" dirty="0"/>
              <a:t> </a:t>
            </a:r>
          </a:p>
          <a:p>
            <a:pPr marL="0" indent="0">
              <a:buNone/>
            </a:pPr>
            <a:r>
              <a:rPr lang="en-US" sz="2400" dirty="0"/>
              <a:t>Because the new rules approve the use of a school issue compression short which could be multi-colored and adorned to be worn under a one-piece singlet this wording is no longer needed.</a:t>
            </a:r>
          </a:p>
          <a:p>
            <a:endParaRPr lang="en-US" dirty="0"/>
          </a:p>
        </p:txBody>
      </p:sp>
      <p:sp>
        <p:nvSpPr>
          <p:cNvPr id="4" name="Footer Placeholder 3">
            <a:extLst>
              <a:ext uri="{FF2B5EF4-FFF2-40B4-BE49-F238E27FC236}">
                <a16:creationId xmlns:a16="http://schemas.microsoft.com/office/drawing/2014/main" id="{8E46C149-27B6-40BE-992C-937F351AEAE9}"/>
              </a:ext>
            </a:extLst>
          </p:cNvPr>
          <p:cNvSpPr>
            <a:spLocks noGrp="1"/>
          </p:cNvSpPr>
          <p:nvPr>
            <p:ph type="ftr" sz="quarter" idx="11"/>
          </p:nvPr>
        </p:nvSpPr>
        <p:spPr/>
        <p:txBody>
          <a:bodyPr/>
          <a:lstStyle/>
          <a:p>
            <a:pPr>
              <a:defRPr/>
            </a:pPr>
            <a:r>
              <a:rPr lang="en-US"/>
              <a:t>www.nfhs.org</a:t>
            </a:r>
          </a:p>
        </p:txBody>
      </p:sp>
    </p:spTree>
    <p:extLst>
      <p:ext uri="{BB962C8B-B14F-4D97-AF65-F5344CB8AC3E}">
        <p14:creationId xmlns:p14="http://schemas.microsoft.com/office/powerpoint/2010/main" val="16681151"/>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01C33D-F727-4767-9D17-FD927218FF6D}"/>
              </a:ext>
            </a:extLst>
          </p:cNvPr>
          <p:cNvSpPr>
            <a:spLocks noGrp="1"/>
          </p:cNvSpPr>
          <p:nvPr>
            <p:ph type="title"/>
          </p:nvPr>
        </p:nvSpPr>
        <p:spPr/>
        <p:txBody>
          <a:bodyPr/>
          <a:lstStyle/>
          <a:p>
            <a:r>
              <a:rPr lang="en-US" dirty="0"/>
              <a:t>RULE 6-6-5</a:t>
            </a:r>
            <a:r>
              <a:rPr lang="en-US" cap="none" dirty="0"/>
              <a:t>a</a:t>
            </a:r>
            <a:r>
              <a:rPr lang="en-US" dirty="0"/>
              <a:t>.2.</a:t>
            </a:r>
          </a:p>
        </p:txBody>
      </p:sp>
      <p:sp>
        <p:nvSpPr>
          <p:cNvPr id="3" name="Content Placeholder 2">
            <a:extLst>
              <a:ext uri="{FF2B5EF4-FFF2-40B4-BE49-F238E27FC236}">
                <a16:creationId xmlns:a16="http://schemas.microsoft.com/office/drawing/2014/main" id="{DFB38F13-D7A6-4420-9D85-F133812D8EB1}"/>
              </a:ext>
            </a:extLst>
          </p:cNvPr>
          <p:cNvSpPr>
            <a:spLocks noGrp="1"/>
          </p:cNvSpPr>
          <p:nvPr>
            <p:ph idx="1"/>
          </p:nvPr>
        </p:nvSpPr>
        <p:spPr/>
        <p:txBody>
          <a:bodyPr/>
          <a:lstStyle/>
          <a:p>
            <a:pPr marL="0" marR="0">
              <a:spcBef>
                <a:spcPts val="0"/>
              </a:spcBef>
              <a:spcAft>
                <a:spcPts val="0"/>
              </a:spcAft>
            </a:pPr>
            <a:r>
              <a:rPr lang="en-US" sz="2800" b="1" dirty="0">
                <a:solidFill>
                  <a:srgbClr val="000000"/>
                </a:solidFill>
                <a:latin typeface="Calibri" panose="020F0502020204030204" pitchFamily="34" charset="0"/>
                <a:ea typeface="Arial" panose="020B0604020202020204" pitchFamily="34" charset="0"/>
              </a:rPr>
              <a:t>Change:</a:t>
            </a:r>
            <a:r>
              <a:rPr lang="en-US" sz="2800" dirty="0">
                <a:solidFill>
                  <a:srgbClr val="000000"/>
                </a:solidFill>
                <a:latin typeface="Calibri" panose="020F0502020204030204" pitchFamily="34" charset="0"/>
                <a:ea typeface="Arial" panose="020B0604020202020204" pitchFamily="34" charset="0"/>
              </a:rPr>
              <a:t> </a:t>
            </a:r>
            <a:endParaRPr lang="en-US" sz="1800" dirty="0">
              <a:latin typeface="Times New Roman" panose="02020603050405020304" pitchFamily="18" charset="0"/>
              <a:ea typeface="Times New Roman" panose="02020603050405020304" pitchFamily="18" charset="0"/>
            </a:endParaRPr>
          </a:p>
          <a:p>
            <a:pPr lvl="0">
              <a:spcBef>
                <a:spcPts val="1000"/>
              </a:spcBef>
              <a:spcAft>
                <a:spcPts val="1000"/>
              </a:spcAft>
              <a:buFont typeface="+mj-lt"/>
              <a:buAutoNum type="alphaLcPeriod"/>
            </a:pPr>
            <a:r>
              <a:rPr lang="en-US" sz="2800" dirty="0">
                <a:solidFill>
                  <a:srgbClr val="000000"/>
                </a:solidFill>
                <a:latin typeface="Calibri" panose="020F0502020204030204" pitchFamily="34" charset="0"/>
                <a:ea typeface="Arial" panose="020B0604020202020204" pitchFamily="34" charset="0"/>
              </a:rPr>
              <a:t>Match Score</a:t>
            </a:r>
            <a:endParaRPr lang="en-US" sz="1800" dirty="0">
              <a:solidFill>
                <a:srgbClr val="000000"/>
              </a:solidFill>
              <a:latin typeface="Times New Roman" panose="02020603050405020304" pitchFamily="18" charset="0"/>
              <a:ea typeface="Times New Roman" panose="02020603050405020304" pitchFamily="18" charset="0"/>
            </a:endParaRPr>
          </a:p>
          <a:p>
            <a:pPr marL="0" marR="0">
              <a:spcBef>
                <a:spcPts val="1000"/>
              </a:spcBef>
              <a:spcAft>
                <a:spcPts val="1000"/>
              </a:spcAft>
            </a:pPr>
            <a:r>
              <a:rPr lang="en-US" sz="2800" strike="sngStrike" dirty="0">
                <a:solidFill>
                  <a:srgbClr val="000000"/>
                </a:solidFill>
                <a:latin typeface="Calibri" panose="020F0502020204030204" pitchFamily="34" charset="0"/>
                <a:ea typeface="Arial" panose="020B0604020202020204" pitchFamily="34" charset="0"/>
              </a:rPr>
              <a:t>Errors involving the computation of match score must be corrected within 30 minutes after the conclusion of the dual meet. If the error necessitates additional wrestling, it must be corrected prior to the next match.</a:t>
            </a:r>
            <a:endParaRPr lang="en-US" sz="1800" dirty="0">
              <a:latin typeface="Times New Roman" panose="02020603050405020304" pitchFamily="18" charset="0"/>
              <a:ea typeface="Times New Roman" panose="02020603050405020304" pitchFamily="18" charset="0"/>
            </a:endParaRPr>
          </a:p>
        </p:txBody>
      </p:sp>
      <p:sp>
        <p:nvSpPr>
          <p:cNvPr id="4" name="Footer Placeholder 3">
            <a:extLst>
              <a:ext uri="{FF2B5EF4-FFF2-40B4-BE49-F238E27FC236}">
                <a16:creationId xmlns:a16="http://schemas.microsoft.com/office/drawing/2014/main" id="{0C4BB564-4CBB-400B-B733-FCFCC4718C4B}"/>
              </a:ext>
            </a:extLst>
          </p:cNvPr>
          <p:cNvSpPr>
            <a:spLocks noGrp="1"/>
          </p:cNvSpPr>
          <p:nvPr>
            <p:ph type="ftr" sz="quarter" idx="11"/>
          </p:nvPr>
        </p:nvSpPr>
        <p:spPr/>
        <p:txBody>
          <a:bodyPr/>
          <a:lstStyle/>
          <a:p>
            <a:pPr>
              <a:defRPr/>
            </a:pPr>
            <a:r>
              <a:rPr lang="en-US"/>
              <a:t>www.nfhs.org</a:t>
            </a:r>
          </a:p>
        </p:txBody>
      </p:sp>
    </p:spTree>
    <p:extLst>
      <p:ext uri="{BB962C8B-B14F-4D97-AF65-F5344CB8AC3E}">
        <p14:creationId xmlns:p14="http://schemas.microsoft.com/office/powerpoint/2010/main" val="3681680841"/>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01C33D-F727-4767-9D17-FD927218FF6D}"/>
              </a:ext>
            </a:extLst>
          </p:cNvPr>
          <p:cNvSpPr>
            <a:spLocks noGrp="1"/>
          </p:cNvSpPr>
          <p:nvPr>
            <p:ph type="title"/>
          </p:nvPr>
        </p:nvSpPr>
        <p:spPr/>
        <p:txBody>
          <a:bodyPr/>
          <a:lstStyle/>
          <a:p>
            <a:r>
              <a:rPr lang="en-US" dirty="0"/>
              <a:t>RULE 6-6-5</a:t>
            </a:r>
            <a:r>
              <a:rPr lang="en-US" cap="none" dirty="0"/>
              <a:t>a</a:t>
            </a:r>
            <a:r>
              <a:rPr lang="en-US" dirty="0"/>
              <a:t>.2.</a:t>
            </a:r>
          </a:p>
        </p:txBody>
      </p:sp>
      <p:sp>
        <p:nvSpPr>
          <p:cNvPr id="3" name="Content Placeholder 2">
            <a:extLst>
              <a:ext uri="{FF2B5EF4-FFF2-40B4-BE49-F238E27FC236}">
                <a16:creationId xmlns:a16="http://schemas.microsoft.com/office/drawing/2014/main" id="{DFB38F13-D7A6-4420-9D85-F133812D8EB1}"/>
              </a:ext>
            </a:extLst>
          </p:cNvPr>
          <p:cNvSpPr>
            <a:spLocks noGrp="1"/>
          </p:cNvSpPr>
          <p:nvPr>
            <p:ph idx="1"/>
          </p:nvPr>
        </p:nvSpPr>
        <p:spPr/>
        <p:txBody>
          <a:bodyPr/>
          <a:lstStyle/>
          <a:p>
            <a:pPr marL="0" marR="0">
              <a:spcBef>
                <a:spcPts val="0"/>
              </a:spcBef>
              <a:spcAft>
                <a:spcPts val="1000"/>
              </a:spcAft>
            </a:pPr>
            <a:r>
              <a:rPr lang="en-US" sz="2400" u="sng" dirty="0">
                <a:solidFill>
                  <a:srgbClr val="000000"/>
                </a:solidFill>
                <a:latin typeface="Calibri" panose="020F0502020204030204" pitchFamily="34" charset="0"/>
                <a:ea typeface="Arial" panose="020B0604020202020204" pitchFamily="34" charset="0"/>
              </a:rPr>
              <a:t>2. Errors involving the computation of match score must be corrected prior to the next match in which either wrestler competes. If the error necessitates additional wrestling it must be corrected prior to the offended contestant leaving the mat area and prior to the start of the next match on that mat. </a:t>
            </a:r>
            <a:endParaRPr lang="en-US" sz="1600" dirty="0">
              <a:latin typeface="Times New Roman" panose="02020603050405020304" pitchFamily="18" charset="0"/>
              <a:ea typeface="Times New Roman" panose="02020603050405020304" pitchFamily="18" charset="0"/>
            </a:endParaRPr>
          </a:p>
          <a:p>
            <a:pPr marL="0" marR="0" indent="0">
              <a:spcBef>
                <a:spcPts val="0"/>
              </a:spcBef>
              <a:spcAft>
                <a:spcPts val="0"/>
              </a:spcAft>
              <a:buNone/>
            </a:pPr>
            <a:br>
              <a:rPr lang="en-US" sz="2400" dirty="0">
                <a:solidFill>
                  <a:srgbClr val="000000"/>
                </a:solidFill>
                <a:latin typeface="Calibri" panose="020F0502020204030204" pitchFamily="34" charset="0"/>
                <a:ea typeface="Arial" panose="020B0604020202020204" pitchFamily="34" charset="0"/>
              </a:rPr>
            </a:br>
            <a:r>
              <a:rPr lang="en-US" sz="2400" b="1" dirty="0">
                <a:solidFill>
                  <a:srgbClr val="000000"/>
                </a:solidFill>
                <a:latin typeface="Calibri" panose="020F0502020204030204" pitchFamily="34" charset="0"/>
                <a:ea typeface="Arial" panose="020B0604020202020204" pitchFamily="34" charset="0"/>
              </a:rPr>
              <a:t>Rationale:</a:t>
            </a:r>
            <a:r>
              <a:rPr lang="en-US" sz="2400" dirty="0">
                <a:solidFill>
                  <a:srgbClr val="000000"/>
                </a:solidFill>
                <a:latin typeface="Calibri" panose="020F0502020204030204" pitchFamily="34" charset="0"/>
                <a:ea typeface="Arial" panose="020B0604020202020204" pitchFamily="34" charset="0"/>
              </a:rPr>
              <a:t> </a:t>
            </a:r>
            <a:endParaRPr lang="en-US" sz="1600" dirty="0">
              <a:latin typeface="Times New Roman" panose="02020603050405020304" pitchFamily="18" charset="0"/>
              <a:ea typeface="Times New Roman" panose="02020603050405020304" pitchFamily="18" charset="0"/>
            </a:endParaRPr>
          </a:p>
          <a:p>
            <a:pPr marL="0" indent="0">
              <a:buNone/>
            </a:pPr>
            <a:r>
              <a:rPr lang="en-US" sz="2400" dirty="0">
                <a:solidFill>
                  <a:srgbClr val="000000"/>
                </a:solidFill>
                <a:latin typeface="Calibri" panose="020F0502020204030204" pitchFamily="34" charset="0"/>
                <a:ea typeface="Arial" panose="020B0604020202020204" pitchFamily="34" charset="0"/>
                <a:cs typeface="Times New Roman" panose="02020603050405020304" pitchFamily="18" charset="0"/>
              </a:rPr>
              <a:t>The above change was approved last year and was incorrectly edited into the rulebook. </a:t>
            </a:r>
            <a:endParaRPr lang="en-US" dirty="0"/>
          </a:p>
          <a:p>
            <a:endParaRPr lang="en-US" dirty="0"/>
          </a:p>
        </p:txBody>
      </p:sp>
      <p:sp>
        <p:nvSpPr>
          <p:cNvPr id="4" name="Footer Placeholder 3">
            <a:extLst>
              <a:ext uri="{FF2B5EF4-FFF2-40B4-BE49-F238E27FC236}">
                <a16:creationId xmlns:a16="http://schemas.microsoft.com/office/drawing/2014/main" id="{0C4BB564-4CBB-400B-B733-FCFCC4718C4B}"/>
              </a:ext>
            </a:extLst>
          </p:cNvPr>
          <p:cNvSpPr>
            <a:spLocks noGrp="1"/>
          </p:cNvSpPr>
          <p:nvPr>
            <p:ph type="ftr" sz="quarter" idx="11"/>
          </p:nvPr>
        </p:nvSpPr>
        <p:spPr/>
        <p:txBody>
          <a:bodyPr/>
          <a:lstStyle/>
          <a:p>
            <a:pPr>
              <a:defRPr/>
            </a:pPr>
            <a:r>
              <a:rPr lang="en-US"/>
              <a:t>www.nfhs.org</a:t>
            </a:r>
          </a:p>
        </p:txBody>
      </p:sp>
    </p:spTree>
    <p:extLst>
      <p:ext uri="{BB962C8B-B14F-4D97-AF65-F5344CB8AC3E}">
        <p14:creationId xmlns:p14="http://schemas.microsoft.com/office/powerpoint/2010/main" val="196350358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B5B0DF-7392-446B-9499-711E125B03E1}"/>
              </a:ext>
            </a:extLst>
          </p:cNvPr>
          <p:cNvSpPr>
            <a:spLocks noGrp="1"/>
          </p:cNvSpPr>
          <p:nvPr>
            <p:ph type="title"/>
          </p:nvPr>
        </p:nvSpPr>
        <p:spPr/>
        <p:txBody>
          <a:bodyPr/>
          <a:lstStyle/>
          <a:p>
            <a:r>
              <a:rPr lang="en-US" dirty="0"/>
              <a:t>NFHS Wrestling Rule</a:t>
            </a:r>
            <a:br>
              <a:rPr lang="en-US" dirty="0"/>
            </a:br>
            <a:r>
              <a:rPr lang="en-US" dirty="0"/>
              <a:t>Correction</a:t>
            </a:r>
          </a:p>
        </p:txBody>
      </p:sp>
      <p:sp>
        <p:nvSpPr>
          <p:cNvPr id="3" name="Text Placeholder 2">
            <a:extLst>
              <a:ext uri="{FF2B5EF4-FFF2-40B4-BE49-F238E27FC236}">
                <a16:creationId xmlns:a16="http://schemas.microsoft.com/office/drawing/2014/main" id="{20BCCE1F-A6F9-42D3-A091-DEF274EAC887}"/>
              </a:ext>
            </a:extLst>
          </p:cNvPr>
          <p:cNvSpPr>
            <a:spLocks noGrp="1"/>
          </p:cNvSpPr>
          <p:nvPr>
            <p:ph type="body" idx="1"/>
          </p:nvPr>
        </p:nvSpPr>
        <p:spPr/>
        <p:txBody>
          <a:bodyPr/>
          <a:lstStyle/>
          <a:p>
            <a:endParaRPr lang="en-US"/>
          </a:p>
        </p:txBody>
      </p:sp>
      <p:pic>
        <p:nvPicPr>
          <p:cNvPr id="4" name="Picture 3">
            <a:extLst>
              <a:ext uri="{FF2B5EF4-FFF2-40B4-BE49-F238E27FC236}">
                <a16:creationId xmlns:a16="http://schemas.microsoft.com/office/drawing/2014/main" id="{986A9A89-4CAB-4E7E-BE4E-F7EBE54107CD}"/>
              </a:ext>
            </a:extLst>
          </p:cNvPr>
          <p:cNvPicPr>
            <a:picLocks noChangeAspect="1"/>
          </p:cNvPicPr>
          <p:nvPr/>
        </p:nvPicPr>
        <p:blipFill rotWithShape="1">
          <a:blip r:embed="rId2"/>
          <a:srcRect t="6711" b="34083"/>
          <a:stretch/>
        </p:blipFill>
        <p:spPr>
          <a:xfrm>
            <a:off x="0" y="1"/>
            <a:ext cx="9144000" cy="2829464"/>
          </a:xfrm>
          <a:prstGeom prst="rect">
            <a:avLst/>
          </a:prstGeom>
        </p:spPr>
      </p:pic>
    </p:spTree>
    <p:extLst>
      <p:ext uri="{BB962C8B-B14F-4D97-AF65-F5344CB8AC3E}">
        <p14:creationId xmlns:p14="http://schemas.microsoft.com/office/powerpoint/2010/main" val="3333428726"/>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98D2AB-5EC6-4977-8AF1-E3477513869B}"/>
              </a:ext>
            </a:extLst>
          </p:cNvPr>
          <p:cNvSpPr>
            <a:spLocks noGrp="1"/>
          </p:cNvSpPr>
          <p:nvPr>
            <p:ph type="title"/>
          </p:nvPr>
        </p:nvSpPr>
        <p:spPr/>
        <p:txBody>
          <a:bodyPr/>
          <a:lstStyle/>
          <a:p>
            <a:r>
              <a:rPr lang="en-US" dirty="0"/>
              <a:t>Rule 6-4-1</a:t>
            </a:r>
          </a:p>
        </p:txBody>
      </p:sp>
      <p:sp>
        <p:nvSpPr>
          <p:cNvPr id="3" name="Content Placeholder 2">
            <a:extLst>
              <a:ext uri="{FF2B5EF4-FFF2-40B4-BE49-F238E27FC236}">
                <a16:creationId xmlns:a16="http://schemas.microsoft.com/office/drawing/2014/main" id="{C9495FA9-01AB-4F7E-A1D7-8A506F2D968E}"/>
              </a:ext>
            </a:extLst>
          </p:cNvPr>
          <p:cNvSpPr>
            <a:spLocks noGrp="1"/>
          </p:cNvSpPr>
          <p:nvPr>
            <p:ph idx="1"/>
          </p:nvPr>
        </p:nvSpPr>
        <p:spPr/>
        <p:txBody>
          <a:bodyPr/>
          <a:lstStyle/>
          <a:p>
            <a:r>
              <a:rPr lang="en-US" b="1" dirty="0"/>
              <a:t>ART. 1</a:t>
            </a:r>
            <a:r>
              <a:rPr lang="en-US" dirty="0"/>
              <a:t> . . . When </a:t>
            </a:r>
            <a:r>
              <a:rPr lang="en-US" u="sng" dirty="0"/>
              <a:t>there is no longer</a:t>
            </a:r>
            <a:r>
              <a:rPr lang="en-US" dirty="0"/>
              <a:t> a </a:t>
            </a:r>
            <a:r>
              <a:rPr lang="en-US" u="sng" dirty="0"/>
              <a:t>total of two</a:t>
            </a:r>
            <a:r>
              <a:rPr lang="en-US" dirty="0"/>
              <a:t> supporting points of  </a:t>
            </a:r>
            <a:r>
              <a:rPr lang="en-US" u="sng" dirty="0"/>
              <a:t>either</a:t>
            </a:r>
            <a:r>
              <a:rPr lang="en-US" dirty="0"/>
              <a:t> wrestler </a:t>
            </a:r>
            <a:r>
              <a:rPr lang="en-US" u="sng" dirty="0"/>
              <a:t>on or inside the boundary line</a:t>
            </a:r>
            <a:r>
              <a:rPr lang="en-US" dirty="0"/>
              <a:t>, wrestling shall be stopped and wrestlers returned to the center of the mat and started according to the position of each at the time they went out of bounds. </a:t>
            </a:r>
          </a:p>
        </p:txBody>
      </p:sp>
      <p:sp>
        <p:nvSpPr>
          <p:cNvPr id="4" name="Footer Placeholder 3">
            <a:extLst>
              <a:ext uri="{FF2B5EF4-FFF2-40B4-BE49-F238E27FC236}">
                <a16:creationId xmlns:a16="http://schemas.microsoft.com/office/drawing/2014/main" id="{C012E755-8D8E-41A3-B7B7-A02A4DAC1D43}"/>
              </a:ext>
            </a:extLst>
          </p:cNvPr>
          <p:cNvSpPr>
            <a:spLocks noGrp="1"/>
          </p:cNvSpPr>
          <p:nvPr>
            <p:ph type="ftr" sz="quarter" idx="11"/>
          </p:nvPr>
        </p:nvSpPr>
        <p:spPr/>
        <p:txBody>
          <a:bodyPr/>
          <a:lstStyle/>
          <a:p>
            <a:pPr>
              <a:defRPr/>
            </a:pPr>
            <a:r>
              <a:rPr lang="en-US"/>
              <a:t>www.nfhs.org</a:t>
            </a:r>
          </a:p>
        </p:txBody>
      </p:sp>
    </p:spTree>
    <p:extLst>
      <p:ext uri="{BB962C8B-B14F-4D97-AF65-F5344CB8AC3E}">
        <p14:creationId xmlns:p14="http://schemas.microsoft.com/office/powerpoint/2010/main" val="824064336"/>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B28119-E9B1-49E5-B196-57373227AD34}"/>
              </a:ext>
            </a:extLst>
          </p:cNvPr>
          <p:cNvSpPr>
            <a:spLocks noGrp="1"/>
          </p:cNvSpPr>
          <p:nvPr>
            <p:ph type="title"/>
          </p:nvPr>
        </p:nvSpPr>
        <p:spPr/>
        <p:txBody>
          <a:bodyPr/>
          <a:lstStyle/>
          <a:p>
            <a:r>
              <a:rPr lang="en-US" dirty="0"/>
              <a:t>Rule 6-4-1</a:t>
            </a:r>
          </a:p>
        </p:txBody>
      </p:sp>
      <p:sp>
        <p:nvSpPr>
          <p:cNvPr id="3" name="Content Placeholder 2">
            <a:extLst>
              <a:ext uri="{FF2B5EF4-FFF2-40B4-BE49-F238E27FC236}">
                <a16:creationId xmlns:a16="http://schemas.microsoft.com/office/drawing/2014/main" id="{1BAF2138-B75F-4263-A630-4D07A7641758}"/>
              </a:ext>
            </a:extLst>
          </p:cNvPr>
          <p:cNvSpPr>
            <a:spLocks noGrp="1"/>
          </p:cNvSpPr>
          <p:nvPr>
            <p:ph idx="1"/>
          </p:nvPr>
        </p:nvSpPr>
        <p:spPr/>
        <p:txBody>
          <a:bodyPr/>
          <a:lstStyle/>
          <a:p>
            <a:r>
              <a:rPr lang="en-US" u="sng" dirty="0"/>
              <a:t>The total of two supporting points could be two supporting points of one wrestler or one supporting point of each wrestler inside or on the boundary line</a:t>
            </a:r>
            <a:r>
              <a:rPr lang="en-US" dirty="0"/>
              <a:t>. If the wrestlers go out of bounds in the neutral position, the match shall be resumed with each wrestler at the designated green or red area.</a:t>
            </a:r>
          </a:p>
          <a:p>
            <a:endParaRPr lang="en-US" dirty="0"/>
          </a:p>
          <a:p>
            <a:r>
              <a:rPr lang="en-US" b="1" dirty="0"/>
              <a:t>Rationale:</a:t>
            </a:r>
          </a:p>
          <a:p>
            <a:pPr marL="0" indent="0">
              <a:buNone/>
            </a:pPr>
            <a:r>
              <a:rPr lang="en-US" dirty="0"/>
              <a:t>Rule change was not given proper acknowledgement within the  NFHS Wrestling Comments of the 2018-19 Rule Changes.</a:t>
            </a:r>
          </a:p>
        </p:txBody>
      </p:sp>
      <p:sp>
        <p:nvSpPr>
          <p:cNvPr id="4" name="Footer Placeholder 3">
            <a:extLst>
              <a:ext uri="{FF2B5EF4-FFF2-40B4-BE49-F238E27FC236}">
                <a16:creationId xmlns:a16="http://schemas.microsoft.com/office/drawing/2014/main" id="{84962E95-E49E-43E4-B196-955A94FB8049}"/>
              </a:ext>
            </a:extLst>
          </p:cNvPr>
          <p:cNvSpPr>
            <a:spLocks noGrp="1"/>
          </p:cNvSpPr>
          <p:nvPr>
            <p:ph type="ftr" sz="quarter" idx="11"/>
          </p:nvPr>
        </p:nvSpPr>
        <p:spPr/>
        <p:txBody>
          <a:bodyPr/>
          <a:lstStyle/>
          <a:p>
            <a:pPr>
              <a:defRPr/>
            </a:pPr>
            <a:r>
              <a:rPr lang="en-US"/>
              <a:t>www.nfhs.org</a:t>
            </a:r>
          </a:p>
        </p:txBody>
      </p:sp>
    </p:spTree>
    <p:extLst>
      <p:ext uri="{BB962C8B-B14F-4D97-AF65-F5344CB8AC3E}">
        <p14:creationId xmlns:p14="http://schemas.microsoft.com/office/powerpoint/2010/main" val="2469398786"/>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NFHS Officials Association </a:t>
            </a:r>
            <a:br>
              <a:rPr lang="en-US" dirty="0"/>
            </a:br>
            <a:r>
              <a:rPr lang="en-US" dirty="0"/>
              <a:t>Central Hub</a:t>
            </a:r>
          </a:p>
        </p:txBody>
      </p:sp>
      <p:sp>
        <p:nvSpPr>
          <p:cNvPr id="7" name="Text Placeholder 6"/>
          <p:cNvSpPr>
            <a:spLocks noGrp="1"/>
          </p:cNvSpPr>
          <p:nvPr>
            <p:ph type="body" idx="1"/>
          </p:nvPr>
        </p:nvSpPr>
        <p:spPr/>
        <p:txBody>
          <a:bodyPr/>
          <a:lstStyle/>
          <a:p>
            <a:endParaRPr lang="en-US"/>
          </a:p>
        </p:txBody>
      </p:sp>
      <p:pic>
        <p:nvPicPr>
          <p:cNvPr id="8" name="Picture 7">
            <a:extLst>
              <a:ext uri="{FF2B5EF4-FFF2-40B4-BE49-F238E27FC236}">
                <a16:creationId xmlns:a16="http://schemas.microsoft.com/office/drawing/2014/main" id="{5060669A-45F9-411F-9BBC-1D58730C97C3}"/>
              </a:ext>
            </a:extLst>
          </p:cNvPr>
          <p:cNvPicPr>
            <a:picLocks noChangeAspect="1"/>
          </p:cNvPicPr>
          <p:nvPr/>
        </p:nvPicPr>
        <p:blipFill rotWithShape="1">
          <a:blip r:embed="rId3">
            <a:extLst>
              <a:ext uri="{28A0092B-C50C-407E-A947-70E740481C1C}">
                <a14:useLocalDpi xmlns:a14="http://schemas.microsoft.com/office/drawing/2010/main" val="0"/>
              </a:ext>
            </a:extLst>
          </a:blip>
          <a:srcRect t="22169" b="16364"/>
          <a:stretch/>
        </p:blipFill>
        <p:spPr>
          <a:xfrm>
            <a:off x="0" y="0"/>
            <a:ext cx="9164647" cy="2820838"/>
          </a:xfrm>
          <a:prstGeom prst="rect">
            <a:avLst/>
          </a:prstGeom>
        </p:spPr>
      </p:pic>
    </p:spTree>
    <p:extLst>
      <p:ext uri="{BB962C8B-B14F-4D97-AF65-F5344CB8AC3E}">
        <p14:creationId xmlns:p14="http://schemas.microsoft.com/office/powerpoint/2010/main" val="2829887504"/>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61427" y="538156"/>
            <a:ext cx="7519987" cy="1022689"/>
          </a:xfrm>
        </p:spPr>
        <p:txBody>
          <a:bodyPr lIns="0" tIns="0" rIns="0" bIns="0" anchor="t" anchorCtr="0"/>
          <a:lstStyle/>
          <a:p>
            <a:r>
              <a:rPr lang="en-US" sz="3600" dirty="0"/>
              <a:t>NFHS Officials Association Central Hub</a:t>
            </a:r>
            <a:br>
              <a:rPr lang="en-US" dirty="0"/>
            </a:br>
            <a:endParaRPr lang="en-US" sz="1050" dirty="0"/>
          </a:p>
        </p:txBody>
      </p:sp>
      <p:sp>
        <p:nvSpPr>
          <p:cNvPr id="3" name="Content Placeholder 2"/>
          <p:cNvSpPr>
            <a:spLocks noGrp="1"/>
          </p:cNvSpPr>
          <p:nvPr>
            <p:ph sz="half" idx="1"/>
          </p:nvPr>
        </p:nvSpPr>
        <p:spPr/>
        <p:txBody>
          <a:bodyPr/>
          <a:lstStyle/>
          <a:p>
            <a:r>
              <a:rPr lang="en-US" dirty="0"/>
              <a:t>Contains:</a:t>
            </a:r>
          </a:p>
          <a:p>
            <a:pPr lvl="1"/>
            <a:r>
              <a:rPr lang="en-US" dirty="0"/>
              <a:t>Sport information</a:t>
            </a:r>
          </a:p>
          <a:p>
            <a:pPr lvl="1"/>
            <a:r>
              <a:rPr lang="en-US" dirty="0"/>
              <a:t>Rules information</a:t>
            </a:r>
          </a:p>
          <a:p>
            <a:pPr lvl="1"/>
            <a:r>
              <a:rPr lang="en-US" dirty="0"/>
              <a:t>Rules library</a:t>
            </a:r>
          </a:p>
          <a:p>
            <a:pPr lvl="1"/>
            <a:r>
              <a:rPr lang="en-US" dirty="0"/>
              <a:t>Searchable rules book</a:t>
            </a:r>
          </a:p>
          <a:p>
            <a:pPr lvl="1"/>
            <a:r>
              <a:rPr lang="en-US" dirty="0"/>
              <a:t>Video content on officiating sport, competition situations and interpretations</a:t>
            </a:r>
          </a:p>
          <a:p>
            <a:endParaRPr lang="en-US" dirty="0"/>
          </a:p>
        </p:txBody>
      </p:sp>
      <p:sp>
        <p:nvSpPr>
          <p:cNvPr id="6" name="Footer Placeholder 3"/>
          <p:cNvSpPr>
            <a:spLocks noGrp="1"/>
          </p:cNvSpPr>
          <p:nvPr>
            <p:ph type="ftr" sz="quarter" idx="11"/>
          </p:nvPr>
        </p:nvSpPr>
        <p:spPr/>
        <p:txBody>
          <a:bodyPr/>
          <a:lstStyle/>
          <a:p>
            <a:r>
              <a:rPr lang="en-US"/>
              <a:t>www.nfhs.org</a:t>
            </a:r>
            <a:endParaRPr lang="en-US" dirty="0"/>
          </a:p>
        </p:txBody>
      </p:sp>
      <p:pic>
        <p:nvPicPr>
          <p:cNvPr id="7" name="Content Placeholder 6"/>
          <p:cNvPicPr>
            <a:picLocks noGrp="1" noChangeAspect="1"/>
          </p:cNvPicPr>
          <p:nvPr>
            <p:ph sz="half" idx="2"/>
          </p:nvPr>
        </p:nvPicPr>
        <p:blipFill>
          <a:blip r:embed="rId3"/>
          <a:stretch>
            <a:fillRect/>
          </a:stretch>
        </p:blipFill>
        <p:spPr>
          <a:xfrm>
            <a:off x="4981575" y="2158281"/>
            <a:ext cx="4038600" cy="4108301"/>
          </a:xfrm>
          <a:prstGeom prst="rect">
            <a:avLst/>
          </a:prstGeom>
        </p:spPr>
      </p:pic>
      <p:sp>
        <p:nvSpPr>
          <p:cNvPr id="4" name="Rectangle 3">
            <a:extLst>
              <a:ext uri="{FF2B5EF4-FFF2-40B4-BE49-F238E27FC236}">
                <a16:creationId xmlns:a16="http://schemas.microsoft.com/office/drawing/2014/main" id="{405CACAB-4655-441C-A44A-1F7EFC17F6CD}"/>
              </a:ext>
            </a:extLst>
          </p:cNvPr>
          <p:cNvSpPr/>
          <p:nvPr/>
        </p:nvSpPr>
        <p:spPr>
          <a:xfrm>
            <a:off x="1501845" y="1465364"/>
            <a:ext cx="7519987" cy="369332"/>
          </a:xfrm>
          <a:prstGeom prst="rect">
            <a:avLst/>
          </a:prstGeom>
        </p:spPr>
        <p:txBody>
          <a:bodyPr wrap="square">
            <a:spAutoFit/>
          </a:bodyPr>
          <a:lstStyle/>
          <a:p>
            <a:r>
              <a:rPr lang="en-US" dirty="0">
                <a:solidFill>
                  <a:srgbClr val="003366"/>
                </a:solidFill>
              </a:rPr>
              <a:t>https://nfhs-wrestling.arbitersports.com/front/105418/Site</a:t>
            </a:r>
          </a:p>
        </p:txBody>
      </p:sp>
    </p:spTree>
    <p:extLst>
      <p:ext uri="{BB962C8B-B14F-4D97-AF65-F5344CB8AC3E}">
        <p14:creationId xmlns:p14="http://schemas.microsoft.com/office/powerpoint/2010/main" val="538504145"/>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NFHS Officials education</a:t>
            </a:r>
            <a:br>
              <a:rPr lang="en-US"/>
            </a:br>
            <a:r>
              <a:rPr lang="en-US"/>
              <a:t>Course and videos</a:t>
            </a:r>
            <a:endParaRPr lang="en-US" dirty="0"/>
          </a:p>
        </p:txBody>
      </p:sp>
      <p:sp>
        <p:nvSpPr>
          <p:cNvPr id="3" name="Content Placeholder 2"/>
          <p:cNvSpPr>
            <a:spLocks noGrp="1"/>
          </p:cNvSpPr>
          <p:nvPr>
            <p:ph sz="half" idx="1"/>
          </p:nvPr>
        </p:nvSpPr>
        <p:spPr/>
        <p:txBody>
          <a:bodyPr/>
          <a:lstStyle/>
          <a:p>
            <a:r>
              <a:rPr lang="en-US" sz="1800"/>
              <a:t>Ideal for new officials or those in first few years of officiating</a:t>
            </a:r>
          </a:p>
          <a:p>
            <a:r>
              <a:rPr lang="en-US" sz="1800"/>
              <a:t>30-45 minutes to complete</a:t>
            </a:r>
          </a:p>
          <a:p>
            <a:r>
              <a:rPr lang="en-US" sz="1800"/>
              <a:t>Topics include: Basics of Becoming and Staying an Official, Science of Officiating, Art of Officiating</a:t>
            </a:r>
          </a:p>
          <a:p>
            <a:r>
              <a:rPr lang="en-US" sz="1800"/>
              <a:t>Course is FREE to NFHS Officials Association members, non-members fee is $20</a:t>
            </a:r>
          </a:p>
          <a:p>
            <a:r>
              <a:rPr lang="en-US" sz="1800"/>
              <a:t>NFHSLearn.com</a:t>
            </a:r>
          </a:p>
          <a:p>
            <a:endParaRPr lang="en-US" dirty="0"/>
          </a:p>
        </p:txBody>
      </p:sp>
      <p:sp>
        <p:nvSpPr>
          <p:cNvPr id="4" name="Content Placeholder 3"/>
          <p:cNvSpPr>
            <a:spLocks noGrp="1"/>
          </p:cNvSpPr>
          <p:nvPr>
            <p:ph sz="half" idx="2"/>
          </p:nvPr>
        </p:nvSpPr>
        <p:spPr/>
        <p:txBody>
          <a:bodyPr/>
          <a:lstStyle/>
          <a:p>
            <a:r>
              <a:rPr lang="en-US" sz="1800" dirty="0"/>
              <a:t>Sports such as soccer, basketball and baseball offer direct illustrations of the rules book, including rules references and officials signals</a:t>
            </a:r>
          </a:p>
          <a:p>
            <a:r>
              <a:rPr lang="en-US" sz="1800" dirty="0"/>
              <a:t>Animated mechanics videos for softball and baseball umpires</a:t>
            </a:r>
          </a:p>
          <a:p>
            <a:r>
              <a:rPr lang="en-US" sz="1800" dirty="0"/>
              <a:t>Video interpretation of the NFHS Basketball Rules Book created through a partnership with the International Association of Approved Basketball Officials</a:t>
            </a:r>
          </a:p>
        </p:txBody>
      </p:sp>
      <p:sp>
        <p:nvSpPr>
          <p:cNvPr id="6" name="Footer Placeholder 3"/>
          <p:cNvSpPr>
            <a:spLocks noGrp="1"/>
          </p:cNvSpPr>
          <p:nvPr>
            <p:ph type="ftr" sz="quarter" idx="11"/>
          </p:nvPr>
        </p:nvSpPr>
        <p:spPr/>
        <p:txBody>
          <a:bodyPr/>
          <a:lstStyle/>
          <a:p>
            <a:r>
              <a:rPr lang="en-US"/>
              <a:t>www.nfhs.org</a:t>
            </a:r>
            <a:endParaRPr lang="en-US" dirty="0"/>
          </a:p>
        </p:txBody>
      </p:sp>
      <p:pic>
        <p:nvPicPr>
          <p:cNvPr id="7"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10919" y="5167784"/>
            <a:ext cx="2406494" cy="13478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2" descr="Picture3"/>
          <p:cNvPicPr>
            <a:picLocks noChangeAspect="1" noChangeArrowheads="1"/>
          </p:cNvPicPr>
          <p:nvPr/>
        </p:nvPicPr>
        <p:blipFill>
          <a:blip r:embed="rId4" cstate="print"/>
          <a:srcRect/>
          <a:stretch>
            <a:fillRect/>
          </a:stretch>
        </p:blipFill>
        <p:spPr>
          <a:xfrm rot="369182">
            <a:off x="2859693" y="4478856"/>
            <a:ext cx="1889169" cy="1610709"/>
          </a:xfrm>
          <a:prstGeom prst="rect">
            <a:avLst/>
          </a:prstGeom>
          <a:noFill/>
        </p:spPr>
      </p:pic>
    </p:spTree>
    <p:extLst>
      <p:ext uri="{BB962C8B-B14F-4D97-AF65-F5344CB8AC3E}">
        <p14:creationId xmlns:p14="http://schemas.microsoft.com/office/powerpoint/2010/main" val="2651734722"/>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dirty="0"/>
              <a:t>NFHS Learning center</a:t>
            </a:r>
          </a:p>
        </p:txBody>
      </p:sp>
      <p:sp>
        <p:nvSpPr>
          <p:cNvPr id="9" name="Text Placeholder 8"/>
          <p:cNvSpPr>
            <a:spLocks noGrp="1"/>
          </p:cNvSpPr>
          <p:nvPr>
            <p:ph type="body" idx="1"/>
          </p:nvPr>
        </p:nvSpPr>
        <p:spPr/>
        <p:txBody>
          <a:bodyPr/>
          <a:lstStyle/>
          <a:p>
            <a:endParaRPr lang="en-US"/>
          </a:p>
        </p:txBody>
      </p:sp>
      <p:pic>
        <p:nvPicPr>
          <p:cNvPr id="6" name="Picture 5">
            <a:extLst>
              <a:ext uri="{FF2B5EF4-FFF2-40B4-BE49-F238E27FC236}">
                <a16:creationId xmlns:a16="http://schemas.microsoft.com/office/drawing/2014/main" id="{BE0788DF-960E-4962-A7C1-F87AA5B790DE}"/>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14523" b="27614"/>
          <a:stretch/>
        </p:blipFill>
        <p:spPr>
          <a:xfrm>
            <a:off x="0" y="0"/>
            <a:ext cx="9144000" cy="2812211"/>
          </a:xfrm>
          <a:prstGeom prst="rect">
            <a:avLst/>
          </a:prstGeom>
        </p:spPr>
      </p:pic>
    </p:spTree>
    <p:extLst>
      <p:ext uri="{BB962C8B-B14F-4D97-AF65-F5344CB8AC3E}">
        <p14:creationId xmlns:p14="http://schemas.microsoft.com/office/powerpoint/2010/main" val="582555441"/>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The NFHS Learning Center</a:t>
            </a:r>
            <a:endParaRPr lang="en-US" dirty="0"/>
          </a:p>
        </p:txBody>
      </p:sp>
      <p:sp>
        <p:nvSpPr>
          <p:cNvPr id="3" name="Content Placeholder 2"/>
          <p:cNvSpPr>
            <a:spLocks noGrp="1"/>
          </p:cNvSpPr>
          <p:nvPr>
            <p:ph sz="half" idx="1"/>
          </p:nvPr>
        </p:nvSpPr>
        <p:spPr>
          <a:xfrm>
            <a:off x="791141" y="1950044"/>
            <a:ext cx="8184583" cy="4525963"/>
          </a:xfrm>
        </p:spPr>
        <p:txBody>
          <a:bodyPr/>
          <a:lstStyle/>
          <a:p>
            <a:r>
              <a:rPr lang="en-US" b="1" dirty="0"/>
              <a:t>Mission: </a:t>
            </a:r>
            <a:r>
              <a:rPr lang="en-US" dirty="0"/>
              <a:t>Provide ongoing professional development for Coaches, Administrators, Students, Parents and Officials on the role they play within interscholastic athletics and activities.</a:t>
            </a:r>
          </a:p>
        </p:txBody>
      </p:sp>
      <p:pic>
        <p:nvPicPr>
          <p:cNvPr id="14" name="Content Placeholder 3"/>
          <p:cNvPicPr>
            <a:picLocks noGrp="1" noChangeAspect="1"/>
          </p:cNvPicPr>
          <p:nvPr>
            <p:ph sz="half" idx="2"/>
          </p:nvPr>
        </p:nvPicPr>
        <p:blipFill>
          <a:blip r:embed="rId3">
            <a:extLst>
              <a:ext uri="{28A0092B-C50C-407E-A947-70E740481C1C}">
                <a14:useLocalDpi xmlns:a14="http://schemas.microsoft.com/office/drawing/2010/main" val="0"/>
              </a:ext>
            </a:extLst>
          </a:blip>
          <a:srcRect l="14507" t="10953" r="9904" b="6667"/>
          <a:stretch>
            <a:fillRect/>
          </a:stretch>
        </p:blipFill>
        <p:spPr>
          <a:xfrm>
            <a:off x="2305588" y="3816991"/>
            <a:ext cx="5155687" cy="2633849"/>
          </a:xfrm>
        </p:spPr>
      </p:pic>
      <p:sp>
        <p:nvSpPr>
          <p:cNvPr id="9" name="Footer Placeholder 3"/>
          <p:cNvSpPr>
            <a:spLocks noGrp="1"/>
          </p:cNvSpPr>
          <p:nvPr>
            <p:ph type="ftr" sz="quarter" idx="11"/>
          </p:nvPr>
        </p:nvSpPr>
        <p:spPr>
          <a:xfrm>
            <a:off x="7021585" y="6516688"/>
            <a:ext cx="1970015" cy="303212"/>
          </a:xfrm>
        </p:spPr>
        <p:txBody>
          <a:bodyPr/>
          <a:lstStyle/>
          <a:p>
            <a:r>
              <a:rPr lang="en-US" dirty="0"/>
              <a:t>www.nfhslearn.com</a:t>
            </a:r>
          </a:p>
        </p:txBody>
      </p:sp>
    </p:spTree>
    <p:extLst>
      <p:ext uri="{BB962C8B-B14F-4D97-AF65-F5344CB8AC3E}">
        <p14:creationId xmlns:p14="http://schemas.microsoft.com/office/powerpoint/2010/main" val="2498128086"/>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www.NFHSLearn.com</a:t>
            </a:r>
            <a:endParaRPr lang="en-US" dirty="0"/>
          </a:p>
        </p:txBody>
      </p:sp>
      <p:sp>
        <p:nvSpPr>
          <p:cNvPr id="3" name="Content Placeholder 2"/>
          <p:cNvSpPr>
            <a:spLocks noGrp="1"/>
          </p:cNvSpPr>
          <p:nvPr>
            <p:ph sz="half" idx="1"/>
          </p:nvPr>
        </p:nvSpPr>
        <p:spPr>
          <a:xfrm>
            <a:off x="791141" y="1950044"/>
            <a:ext cx="8184583" cy="4525963"/>
          </a:xfrm>
        </p:spPr>
        <p:txBody>
          <a:bodyPr/>
          <a:lstStyle/>
          <a:p>
            <a:r>
              <a:rPr lang="en-US" dirty="0"/>
              <a:t>Register on </a:t>
            </a:r>
            <a:br>
              <a:rPr lang="en-US" dirty="0"/>
            </a:br>
            <a:r>
              <a:rPr lang="en-US" dirty="0"/>
              <a:t>NFHSLearn.com and </a:t>
            </a:r>
            <a:br>
              <a:rPr lang="en-US" dirty="0"/>
            </a:br>
            <a:r>
              <a:rPr lang="en-US" dirty="0"/>
              <a:t>receive the following </a:t>
            </a:r>
            <a:br>
              <a:rPr lang="en-US" dirty="0"/>
            </a:br>
            <a:r>
              <a:rPr lang="en-US" dirty="0"/>
              <a:t>great benefits:</a:t>
            </a:r>
          </a:p>
          <a:p>
            <a:pPr lvl="1"/>
            <a:r>
              <a:rPr lang="en-US" dirty="0"/>
              <a:t>Immediate access to all 18 NFHS free courses</a:t>
            </a:r>
          </a:p>
          <a:p>
            <a:pPr lvl="1"/>
            <a:r>
              <a:rPr lang="en-US" dirty="0"/>
              <a:t>Opportunity to receive email updates on your sport, upcoming courses and much more</a:t>
            </a:r>
          </a:p>
          <a:p>
            <a:pPr lvl="1"/>
            <a:r>
              <a:rPr lang="en-US" dirty="0"/>
              <a:t>Access coursework 24/7/365</a:t>
            </a:r>
          </a:p>
          <a:p>
            <a:pPr lvl="1"/>
            <a:r>
              <a:rPr lang="en-US" dirty="0"/>
              <a:t>Access completion certificates 24/7/365</a:t>
            </a:r>
          </a:p>
        </p:txBody>
      </p:sp>
      <p:sp>
        <p:nvSpPr>
          <p:cNvPr id="9" name="Footer Placeholder 3"/>
          <p:cNvSpPr>
            <a:spLocks noGrp="1"/>
          </p:cNvSpPr>
          <p:nvPr>
            <p:ph type="ftr" sz="quarter" idx="11"/>
          </p:nvPr>
        </p:nvSpPr>
        <p:spPr>
          <a:xfrm>
            <a:off x="7021585" y="6516688"/>
            <a:ext cx="1970015" cy="303212"/>
          </a:xfrm>
        </p:spPr>
        <p:txBody>
          <a:bodyPr/>
          <a:lstStyle/>
          <a:p>
            <a:r>
              <a:rPr lang="en-US" dirty="0"/>
              <a:t>www.nfhslearn.com</a:t>
            </a:r>
          </a:p>
        </p:txBody>
      </p:sp>
      <p:pic>
        <p:nvPicPr>
          <p:cNvPr id="8" name="Picture 4"/>
          <p:cNvPicPr>
            <a:picLocks noChangeAspect="1"/>
          </p:cNvPicPr>
          <p:nvPr/>
        </p:nvPicPr>
        <p:blipFill>
          <a:blip r:embed="rId3" cstate="print">
            <a:extLst>
              <a:ext uri="{28A0092B-C50C-407E-A947-70E740481C1C}">
                <a14:useLocalDpi xmlns:a14="http://schemas.microsoft.com/office/drawing/2010/main" val="0"/>
              </a:ext>
            </a:extLst>
          </a:blip>
          <a:srcRect r="11818"/>
          <a:stretch>
            <a:fillRect/>
          </a:stretch>
        </p:blipFill>
        <p:spPr bwMode="auto">
          <a:xfrm>
            <a:off x="5195455" y="1875806"/>
            <a:ext cx="3948545" cy="17207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7780900"/>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a:srcRect t="107" b="23899"/>
          <a:stretch/>
        </p:blipFill>
        <p:spPr>
          <a:xfrm>
            <a:off x="0" y="9526"/>
            <a:ext cx="9144000" cy="6848474"/>
          </a:xfrm>
          <a:prstGeom prst="rect">
            <a:avLst/>
          </a:prstGeom>
        </p:spPr>
      </p:pic>
    </p:spTree>
    <p:extLst>
      <p:ext uri="{BB962C8B-B14F-4D97-AF65-F5344CB8AC3E}">
        <p14:creationId xmlns:p14="http://schemas.microsoft.com/office/powerpoint/2010/main" val="700036077"/>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NFHS FREE Courses</a:t>
            </a:r>
          </a:p>
        </p:txBody>
      </p:sp>
      <p:sp>
        <p:nvSpPr>
          <p:cNvPr id="3" name="Content Placeholder 2"/>
          <p:cNvSpPr>
            <a:spLocks noGrp="1"/>
          </p:cNvSpPr>
          <p:nvPr>
            <p:ph sz="half" idx="1"/>
          </p:nvPr>
        </p:nvSpPr>
        <p:spPr>
          <a:ln>
            <a:noFill/>
          </a:ln>
        </p:spPr>
        <p:txBody>
          <a:bodyPr/>
          <a:lstStyle/>
          <a:p>
            <a:r>
              <a:rPr lang="en-US" sz="1700" dirty="0"/>
              <a:t>Concussion in Sports</a:t>
            </a:r>
          </a:p>
          <a:p>
            <a:r>
              <a:rPr lang="en-US" sz="1700" dirty="0"/>
              <a:t>Coaching Pole Vault</a:t>
            </a:r>
          </a:p>
          <a:p>
            <a:r>
              <a:rPr lang="en-US" sz="1700" dirty="0"/>
              <a:t>NCAA Eligibility</a:t>
            </a:r>
          </a:p>
          <a:p>
            <a:r>
              <a:rPr lang="en-US" sz="1700" dirty="0"/>
              <a:t>Positive Sport Parenting</a:t>
            </a:r>
          </a:p>
          <a:p>
            <a:r>
              <a:rPr lang="en-US" sz="1700" dirty="0"/>
              <a:t>Sportsmanship</a:t>
            </a:r>
          </a:p>
          <a:p>
            <a:r>
              <a:rPr lang="en-US" sz="1700" dirty="0"/>
              <a:t>Sports Nutrition</a:t>
            </a:r>
          </a:p>
          <a:p>
            <a:r>
              <a:rPr lang="en-US" sz="1700" dirty="0"/>
              <a:t>Heat Illness Prevention</a:t>
            </a:r>
          </a:p>
          <a:p>
            <a:r>
              <a:rPr lang="en-US" sz="1700" dirty="0"/>
              <a:t>Introduction to Music Adjudication</a:t>
            </a:r>
          </a:p>
          <a:p>
            <a:r>
              <a:rPr lang="en-US" sz="1700" dirty="0"/>
              <a:t>Introduction to Pitch Smart</a:t>
            </a:r>
          </a:p>
        </p:txBody>
      </p:sp>
      <p:sp>
        <p:nvSpPr>
          <p:cNvPr id="4" name="Content Placeholder 3"/>
          <p:cNvSpPr>
            <a:spLocks noGrp="1"/>
          </p:cNvSpPr>
          <p:nvPr>
            <p:ph sz="half" idx="2"/>
          </p:nvPr>
        </p:nvSpPr>
        <p:spPr>
          <a:ln>
            <a:noFill/>
          </a:ln>
        </p:spPr>
        <p:txBody>
          <a:bodyPr/>
          <a:lstStyle/>
          <a:p>
            <a:r>
              <a:rPr lang="en-US" sz="1700" dirty="0"/>
              <a:t>Learning Pro – Suite of 4 courses</a:t>
            </a:r>
          </a:p>
          <a:p>
            <a:r>
              <a:rPr lang="en-US" sz="1700" dirty="0"/>
              <a:t>Coaching Unified Sports</a:t>
            </a:r>
          </a:p>
          <a:p>
            <a:r>
              <a:rPr lang="en-US" sz="1700" dirty="0"/>
              <a:t>Creating a Safe and Respectful Environment</a:t>
            </a:r>
          </a:p>
          <a:p>
            <a:r>
              <a:rPr lang="en-US" sz="1700" dirty="0"/>
              <a:t>Engaging Effectively with Parents</a:t>
            </a:r>
          </a:p>
          <a:p>
            <a:r>
              <a:rPr lang="en-US" sz="1700" dirty="0"/>
              <a:t>Sudden Cardiac Arrest</a:t>
            </a:r>
          </a:p>
          <a:p>
            <a:r>
              <a:rPr lang="en-US" sz="1700" dirty="0"/>
              <a:t>Captains Course</a:t>
            </a:r>
          </a:p>
          <a:p>
            <a:r>
              <a:rPr lang="en-US" sz="1700" dirty="0"/>
              <a:t>Interscholastic Officiating</a:t>
            </a:r>
          </a:p>
        </p:txBody>
      </p:sp>
      <p:pic>
        <p:nvPicPr>
          <p:cNvPr id="13" name="Picture 2" descr="Aic_coaching_logo"/>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866262" y="5863855"/>
            <a:ext cx="870008" cy="539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4" descr="Cic_coaching_logo"/>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888670" y="5864477"/>
            <a:ext cx="870008" cy="5391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TextBox 1"/>
          <p:cNvSpPr txBox="1">
            <a:spLocks noChangeArrowheads="1"/>
          </p:cNvSpPr>
          <p:nvPr/>
        </p:nvSpPr>
        <p:spPr bwMode="auto">
          <a:xfrm>
            <a:off x="1288473" y="6034420"/>
            <a:ext cx="451128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rgbClr val="003798"/>
              </a:buClr>
              <a:buFont typeface="Wingdings" pitchFamily="2" charset="2"/>
              <a:buChar char="§"/>
              <a:defRPr sz="2800">
                <a:solidFill>
                  <a:schemeClr val="tx1"/>
                </a:solidFill>
                <a:latin typeface="Arial" pitchFamily="34" charset="0"/>
                <a:cs typeface="Arial" pitchFamily="34" charset="0"/>
              </a:defRPr>
            </a:lvl1pPr>
            <a:lvl2pPr marL="742950" indent="-285750" eaLnBrk="0" hangingPunct="0">
              <a:spcBef>
                <a:spcPct val="20000"/>
              </a:spcBef>
              <a:buClr>
                <a:srgbClr val="D21034"/>
              </a:buClr>
              <a:buFont typeface="Arial" pitchFamily="34" charset="0"/>
              <a:buChar char="•"/>
              <a:defRPr sz="2400">
                <a:solidFill>
                  <a:schemeClr val="tx1"/>
                </a:solidFill>
                <a:latin typeface="Arial" pitchFamily="34" charset="0"/>
                <a:cs typeface="Arial" pitchFamily="34" charset="0"/>
              </a:defRPr>
            </a:lvl2pPr>
            <a:lvl3pPr marL="1143000" indent="-228600" eaLnBrk="0" hangingPunct="0">
              <a:spcBef>
                <a:spcPct val="20000"/>
              </a:spcBef>
              <a:buClr>
                <a:srgbClr val="FFCE00"/>
              </a:buClr>
              <a:buFont typeface="Arial" pitchFamily="34" charset="0"/>
              <a:buChar char="•"/>
              <a:defRPr sz="2000">
                <a:solidFill>
                  <a:schemeClr val="tx1"/>
                </a:solidFill>
                <a:latin typeface="Arial" pitchFamily="34" charset="0"/>
                <a:cs typeface="Arial" pitchFamily="34" charset="0"/>
              </a:defRPr>
            </a:lvl3pPr>
            <a:lvl4pPr marL="1600200" indent="-228600" eaLnBrk="0" hangingPunct="0">
              <a:spcBef>
                <a:spcPct val="20000"/>
              </a:spcBef>
              <a:buFont typeface="Arial" pitchFamily="34" charset="0"/>
              <a:buChar char="–"/>
              <a:defRPr>
                <a:solidFill>
                  <a:schemeClr val="tx1"/>
                </a:solidFill>
                <a:latin typeface="Arial" pitchFamily="34" charset="0"/>
                <a:cs typeface="Arial" pitchFamily="34" charset="0"/>
              </a:defRPr>
            </a:lvl4pPr>
            <a:lvl5pPr marL="2057400" indent="-228600" eaLnBrk="0" hangingPunct="0">
              <a:spcBef>
                <a:spcPct val="20000"/>
              </a:spcBef>
              <a:buFont typeface="Arial" pitchFamily="34" charset="0"/>
              <a:buChar char="»"/>
              <a:defRPr>
                <a:solidFill>
                  <a:schemeClr val="tx1"/>
                </a:solidFill>
                <a:latin typeface="Arial" pitchFamily="34" charset="0"/>
                <a:cs typeface="Arial" pitchFamily="34" charset="0"/>
              </a:defRPr>
            </a:lvl5pPr>
            <a:lvl6pPr marL="2514600" indent="-228600" eaLnBrk="0" fontAlgn="base" hangingPunct="0">
              <a:spcBef>
                <a:spcPct val="20000"/>
              </a:spcBef>
              <a:spcAft>
                <a:spcPct val="0"/>
              </a:spcAft>
              <a:buFont typeface="Arial" pitchFamily="34" charset="0"/>
              <a:buChar char="»"/>
              <a:defRPr>
                <a:solidFill>
                  <a:schemeClr val="tx1"/>
                </a:solidFill>
                <a:latin typeface="Arial" pitchFamily="34" charset="0"/>
                <a:cs typeface="Arial" pitchFamily="34" charset="0"/>
              </a:defRPr>
            </a:lvl6pPr>
            <a:lvl7pPr marL="2971800" indent="-228600" eaLnBrk="0" fontAlgn="base" hangingPunct="0">
              <a:spcBef>
                <a:spcPct val="20000"/>
              </a:spcBef>
              <a:spcAft>
                <a:spcPct val="0"/>
              </a:spcAft>
              <a:buFont typeface="Arial" pitchFamily="34" charset="0"/>
              <a:buChar char="»"/>
              <a:defRPr>
                <a:solidFill>
                  <a:schemeClr val="tx1"/>
                </a:solidFill>
                <a:latin typeface="Arial" pitchFamily="34" charset="0"/>
                <a:cs typeface="Arial" pitchFamily="34" charset="0"/>
              </a:defRPr>
            </a:lvl7pPr>
            <a:lvl8pPr marL="3429000" indent="-228600" eaLnBrk="0" fontAlgn="base" hangingPunct="0">
              <a:spcBef>
                <a:spcPct val="20000"/>
              </a:spcBef>
              <a:spcAft>
                <a:spcPct val="0"/>
              </a:spcAft>
              <a:buFont typeface="Arial" pitchFamily="34" charset="0"/>
              <a:buChar char="»"/>
              <a:defRPr>
                <a:solidFill>
                  <a:schemeClr val="tx1"/>
                </a:solidFill>
                <a:latin typeface="Arial" pitchFamily="34" charset="0"/>
                <a:cs typeface="Arial" pitchFamily="34" charset="0"/>
              </a:defRPr>
            </a:lvl8pPr>
            <a:lvl9pPr marL="3886200" indent="-228600" eaLnBrk="0" fontAlgn="base" hangingPunct="0">
              <a:spcBef>
                <a:spcPct val="20000"/>
              </a:spcBef>
              <a:spcAft>
                <a:spcPct val="0"/>
              </a:spcAft>
              <a:buFont typeface="Arial" pitchFamily="34" charset="0"/>
              <a:buChar char="»"/>
              <a:defRPr>
                <a:solidFill>
                  <a:schemeClr val="tx1"/>
                </a:solidFill>
                <a:latin typeface="Arial" pitchFamily="34" charset="0"/>
                <a:cs typeface="Arial" pitchFamily="34" charset="0"/>
              </a:defRPr>
            </a:lvl9pPr>
          </a:lstStyle>
          <a:p>
            <a:pPr algn="r" eaLnBrk="1" hangingPunct="1">
              <a:spcBef>
                <a:spcPct val="0"/>
              </a:spcBef>
              <a:buClrTx/>
              <a:buFontTx/>
              <a:buNone/>
            </a:pPr>
            <a:r>
              <a:rPr lang="en-US" altLang="en-US" sz="1800" b="1" dirty="0">
                <a:solidFill>
                  <a:schemeClr val="accent2"/>
                </a:solidFill>
              </a:rPr>
              <a:t>National Coach Certification Program</a:t>
            </a:r>
          </a:p>
        </p:txBody>
      </p:sp>
      <p:sp>
        <p:nvSpPr>
          <p:cNvPr id="17" name="Footer Placeholder 3"/>
          <p:cNvSpPr>
            <a:spLocks noGrp="1"/>
          </p:cNvSpPr>
          <p:nvPr>
            <p:ph type="ftr" sz="quarter" idx="11"/>
          </p:nvPr>
        </p:nvSpPr>
        <p:spPr>
          <a:xfrm>
            <a:off x="7325248" y="6516688"/>
            <a:ext cx="1666352" cy="303212"/>
          </a:xfrm>
        </p:spPr>
        <p:txBody>
          <a:bodyPr/>
          <a:lstStyle/>
          <a:p>
            <a:pPr>
              <a:defRPr/>
            </a:pPr>
            <a:r>
              <a:rPr lang="en-US" dirty="0"/>
              <a:t>www.nfhslearn.com</a:t>
            </a:r>
          </a:p>
        </p:txBody>
      </p:sp>
      <p:pic>
        <p:nvPicPr>
          <p:cNvPr id="28" name="Picture 1"/>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916801" y="4428044"/>
            <a:ext cx="2051883" cy="13684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 name="Picture 2"/>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001841" y="4429630"/>
            <a:ext cx="2051883" cy="1366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 name="Picture 3"/>
          <p:cNvPicPr>
            <a:picLocks noChangeAspect="1"/>
          </p:cNvPicPr>
          <p:nvPr/>
        </p:nvPicPr>
        <p:blipFill>
          <a:blip r:embed="rId7" cstate="print">
            <a:extLst>
              <a:ext uri="{28A0092B-C50C-407E-A947-70E740481C1C}">
                <a14:useLocalDpi xmlns:a14="http://schemas.microsoft.com/office/drawing/2010/main" val="0"/>
              </a:ext>
            </a:extLst>
          </a:blip>
          <a:srcRect r="3430"/>
          <a:stretch>
            <a:fillRect/>
          </a:stretch>
        </p:blipFill>
        <p:spPr bwMode="auto">
          <a:xfrm>
            <a:off x="2911033" y="4428044"/>
            <a:ext cx="1981481" cy="13684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 name="Picture 4"/>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831793" y="4428044"/>
            <a:ext cx="2051882" cy="13684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9091493"/>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NFHS Network</a:t>
            </a:r>
          </a:p>
        </p:txBody>
      </p:sp>
      <p:sp>
        <p:nvSpPr>
          <p:cNvPr id="4" name="Text Placeholder 3"/>
          <p:cNvSpPr>
            <a:spLocks noGrp="1"/>
          </p:cNvSpPr>
          <p:nvPr>
            <p:ph type="body" idx="1"/>
          </p:nvPr>
        </p:nvSpPr>
        <p:spPr/>
        <p:txBody>
          <a:bodyPr/>
          <a:lstStyle/>
          <a:p>
            <a:endParaRPr lang="en-US"/>
          </a:p>
        </p:txBody>
      </p:sp>
      <p:pic>
        <p:nvPicPr>
          <p:cNvPr id="11" name="Picture 10">
            <a:extLst>
              <a:ext uri="{FF2B5EF4-FFF2-40B4-BE49-F238E27FC236}">
                <a16:creationId xmlns:a16="http://schemas.microsoft.com/office/drawing/2014/main" id="{60F9FE36-8D39-43A1-BD9A-B67F36BFC639}"/>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9255" b="37025"/>
          <a:stretch/>
        </p:blipFill>
        <p:spPr>
          <a:xfrm>
            <a:off x="-1" y="1"/>
            <a:ext cx="9143399" cy="2819399"/>
          </a:xfrm>
          <a:prstGeom prst="rect">
            <a:avLst/>
          </a:prstGeom>
        </p:spPr>
      </p:pic>
    </p:spTree>
    <p:extLst>
      <p:ext uri="{BB962C8B-B14F-4D97-AF65-F5344CB8AC3E}">
        <p14:creationId xmlns:p14="http://schemas.microsoft.com/office/powerpoint/2010/main" val="3471152558"/>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NFHS Network</a:t>
            </a:r>
            <a:endParaRPr lang="en-US" dirty="0"/>
          </a:p>
        </p:txBody>
      </p:sp>
      <p:sp>
        <p:nvSpPr>
          <p:cNvPr id="3" name="Content Placeholder 2"/>
          <p:cNvSpPr>
            <a:spLocks noGrp="1"/>
          </p:cNvSpPr>
          <p:nvPr>
            <p:ph sz="half" idx="1"/>
          </p:nvPr>
        </p:nvSpPr>
        <p:spPr>
          <a:xfrm>
            <a:off x="791142" y="1950044"/>
            <a:ext cx="4477144" cy="4525963"/>
          </a:xfrm>
        </p:spPr>
        <p:txBody>
          <a:bodyPr/>
          <a:lstStyle/>
          <a:p>
            <a:r>
              <a:rPr lang="en-US" dirty="0"/>
              <a:t>By 2020, every high school sporting event in America will be streamed live. </a:t>
            </a:r>
          </a:p>
          <a:p>
            <a:r>
              <a:rPr lang="en-US" dirty="0"/>
              <a:t>The NFHS Network will be THE DESTINATION for fans to view these broadcasts. </a:t>
            </a:r>
          </a:p>
        </p:txBody>
      </p:sp>
      <p:pic>
        <p:nvPicPr>
          <p:cNvPr id="8" name="Picture 2" descr="Q:\~Logos\NFHS Network\PrimaryLogos\Full-Color\NFHS_gradient.png"/>
          <p:cNvPicPr>
            <a:picLocks noGrp="1" noChangeAspect="1" noChangeArrowheads="1"/>
          </p:cNvPicPr>
          <p:nvPr>
            <p:ph sz="half" idx="2"/>
          </p:nvPr>
        </p:nvPicPr>
        <p:blipFill>
          <a:blip r:embed="rId3" cstate="print">
            <a:extLst>
              <a:ext uri="{28A0092B-C50C-407E-A947-70E740481C1C}">
                <a14:useLocalDpi xmlns:a14="http://schemas.microsoft.com/office/drawing/2010/main" val="0"/>
              </a:ext>
            </a:extLst>
          </a:blip>
          <a:srcRect/>
          <a:stretch>
            <a:fillRect/>
          </a:stretch>
        </p:blipFill>
        <p:spPr>
          <a:xfrm>
            <a:off x="5951398" y="2092902"/>
            <a:ext cx="2498573" cy="3167834"/>
          </a:xfrm>
        </p:spPr>
      </p:pic>
      <p:sp>
        <p:nvSpPr>
          <p:cNvPr id="5" name="Footer Placeholder 4"/>
          <p:cNvSpPr>
            <a:spLocks noGrp="1"/>
          </p:cNvSpPr>
          <p:nvPr>
            <p:ph type="ftr" sz="quarter" idx="11"/>
          </p:nvPr>
        </p:nvSpPr>
        <p:spPr>
          <a:xfrm>
            <a:off x="6862195" y="6516688"/>
            <a:ext cx="2129406" cy="303212"/>
          </a:xfrm>
        </p:spPr>
        <p:txBody>
          <a:bodyPr/>
          <a:lstStyle/>
          <a:p>
            <a:r>
              <a:rPr lang="en-US" dirty="0"/>
              <a:t>www.NFHSnetwork.com</a:t>
            </a:r>
          </a:p>
        </p:txBody>
      </p:sp>
    </p:spTree>
    <p:extLst>
      <p:ext uri="{BB962C8B-B14F-4D97-AF65-F5344CB8AC3E}">
        <p14:creationId xmlns:p14="http://schemas.microsoft.com/office/powerpoint/2010/main" val="4279435778"/>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3" name="Picture 1" descr="Slide12.png"/>
          <p:cNvPicPr>
            <a:picLocks noChangeAspect="1"/>
          </p:cNvPicPr>
          <p:nvPr/>
        </p:nvPicPr>
        <p:blipFill rotWithShape="1">
          <a:blip r:embed="rId4">
            <a:extLst>
              <a:ext uri="{28A0092B-C50C-407E-A947-70E740481C1C}">
                <a14:useLocalDpi xmlns:a14="http://schemas.microsoft.com/office/drawing/2010/main" val="0"/>
              </a:ext>
            </a:extLst>
          </a:blip>
          <a:srcRect l="274" t="4192" r="1048" b="75618"/>
          <a:stretch/>
        </p:blipFill>
        <p:spPr bwMode="auto">
          <a:xfrm>
            <a:off x="0" y="5472617"/>
            <a:ext cx="9144000" cy="1395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65464136"/>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NFHS Network</a:t>
            </a:r>
          </a:p>
        </p:txBody>
      </p:sp>
      <p:sp>
        <p:nvSpPr>
          <p:cNvPr id="3" name="Content Placeholder 2"/>
          <p:cNvSpPr>
            <a:spLocks noGrp="1"/>
          </p:cNvSpPr>
          <p:nvPr>
            <p:ph sz="half" idx="1"/>
          </p:nvPr>
        </p:nvSpPr>
        <p:spPr>
          <a:xfrm>
            <a:off x="791142" y="1950045"/>
            <a:ext cx="8242326" cy="2270264"/>
          </a:xfrm>
          <a:ln>
            <a:noFill/>
          </a:ln>
        </p:spPr>
        <p:txBody>
          <a:bodyPr/>
          <a:lstStyle/>
          <a:p>
            <a:r>
              <a:rPr lang="en-US" dirty="0"/>
              <a:t>View from mobile…</a:t>
            </a:r>
          </a:p>
          <a:p>
            <a:endParaRPr lang="en-US" dirty="0"/>
          </a:p>
        </p:txBody>
      </p:sp>
      <p:sp>
        <p:nvSpPr>
          <p:cNvPr id="7" name="Footer Placeholder 4"/>
          <p:cNvSpPr>
            <a:spLocks noGrp="1"/>
          </p:cNvSpPr>
          <p:nvPr>
            <p:ph type="ftr" sz="quarter" idx="11"/>
          </p:nvPr>
        </p:nvSpPr>
        <p:spPr>
          <a:xfrm>
            <a:off x="7023798" y="6516688"/>
            <a:ext cx="1967803" cy="303212"/>
          </a:xfrm>
        </p:spPr>
        <p:txBody>
          <a:bodyPr/>
          <a:lstStyle/>
          <a:p>
            <a:pPr>
              <a:defRPr/>
            </a:pPr>
            <a:r>
              <a:rPr lang="en-US" dirty="0"/>
              <a:t>www.NFHSnetwork.com</a:t>
            </a:r>
          </a:p>
        </p:txBody>
      </p:sp>
      <p:pic>
        <p:nvPicPr>
          <p:cNvPr id="18" name="Picture 7" descr="VideoPlayer.png"/>
          <p:cNvPicPr>
            <a:picLocks noGrp="1" noChangeAspect="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1274897" y="2510443"/>
            <a:ext cx="7586424" cy="40069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27956156"/>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Thank You and have a great wrestling season!</a:t>
            </a:r>
          </a:p>
        </p:txBody>
      </p:sp>
      <p:sp>
        <p:nvSpPr>
          <p:cNvPr id="5" name="Content Placeholder 4"/>
          <p:cNvSpPr>
            <a:spLocks noGrp="1"/>
          </p:cNvSpPr>
          <p:nvPr>
            <p:ph type="body" idx="1"/>
          </p:nvPr>
        </p:nvSpPr>
        <p:spPr/>
        <p:txBody>
          <a:bodyPr/>
          <a:lstStyle/>
          <a:p>
            <a:pPr marL="0" indent="0" algn="ctr">
              <a:buNone/>
            </a:pPr>
            <a:endParaRPr lang="en-US" dirty="0"/>
          </a:p>
        </p:txBody>
      </p:sp>
      <p:sp>
        <p:nvSpPr>
          <p:cNvPr id="3" name="TextBox 2"/>
          <p:cNvSpPr txBox="1"/>
          <p:nvPr/>
        </p:nvSpPr>
        <p:spPr>
          <a:xfrm>
            <a:off x="851560" y="5304714"/>
            <a:ext cx="4721772" cy="523220"/>
          </a:xfrm>
          <a:prstGeom prst="rect">
            <a:avLst/>
          </a:prstGeom>
          <a:noFill/>
        </p:spPr>
        <p:txBody>
          <a:bodyPr wrap="square" rtlCol="0">
            <a:spAutoFit/>
          </a:bodyPr>
          <a:lstStyle/>
          <a:p>
            <a:r>
              <a:rPr lang="en-US" sz="2800" dirty="0">
                <a:solidFill>
                  <a:schemeClr val="bg1"/>
                </a:solidFill>
                <a:latin typeface="Calibri" panose="020F0502020204030204" pitchFamily="34" charset="0"/>
                <a:cs typeface="Calibri" panose="020F0502020204030204" pitchFamily="34" charset="0"/>
              </a:rPr>
              <a:t>www.nfhs.org</a:t>
            </a:r>
          </a:p>
        </p:txBody>
      </p:sp>
    </p:spTree>
    <p:extLst>
      <p:ext uri="{BB962C8B-B14F-4D97-AF65-F5344CB8AC3E}">
        <p14:creationId xmlns:p14="http://schemas.microsoft.com/office/powerpoint/2010/main" val="2425012747"/>
      </p:ext>
    </p:extLst>
  </p:cSld>
  <p:clrMapOvr>
    <a:masterClrMapping/>
  </p:clrMapOvr>
</p:sld>
</file>

<file path=ppt/theme/theme1.xml><?xml version="1.0" encoding="utf-8"?>
<a:theme xmlns:a="http://schemas.openxmlformats.org/drawingml/2006/main" name="Office Theme">
  <a:themeElements>
    <a:clrScheme name="NFHS Brand">
      <a:dk1>
        <a:srgbClr val="414B56"/>
      </a:dk1>
      <a:lt1>
        <a:sysClr val="window" lastClr="FFFFFF"/>
      </a:lt1>
      <a:dk2>
        <a:srgbClr val="1F497D"/>
      </a:dk2>
      <a:lt2>
        <a:srgbClr val="D8D8D8"/>
      </a:lt2>
      <a:accent1>
        <a:srgbClr val="FFCE00"/>
      </a:accent1>
      <a:accent2>
        <a:srgbClr val="D21034"/>
      </a:accent2>
      <a:accent3>
        <a:srgbClr val="003798"/>
      </a:accent3>
      <a:accent4>
        <a:srgbClr val="E96B10"/>
      </a:accent4>
      <a:accent5>
        <a:srgbClr val="581963"/>
      </a:accent5>
      <a:accent6>
        <a:srgbClr val="006A4E"/>
      </a:accent6>
      <a:hlink>
        <a:srgbClr val="414B56"/>
      </a:hlink>
      <a:folHlink>
        <a:srgbClr val="00379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NFHS Company PowerPoint_Centennial 2018-19" id="{1BFAD410-B184-45CE-A27F-680E3DC32840}" vid="{C276373A-AFB0-4F7A-A9FD-1FDF26236B7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386</TotalTime>
  <Words>4856</Words>
  <Application>Microsoft Macintosh PowerPoint</Application>
  <PresentationFormat>On-screen Show (4:3)</PresentationFormat>
  <Paragraphs>465</Paragraphs>
  <Slides>101</Slides>
  <Notes>20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101</vt:i4>
      </vt:variant>
    </vt:vector>
  </HeadingPairs>
  <TitlesOfParts>
    <vt:vector size="109" baseType="lpstr">
      <vt:lpstr>Arial</vt:lpstr>
      <vt:lpstr>Calibri</vt:lpstr>
      <vt:lpstr>Courier New</vt:lpstr>
      <vt:lpstr>Frutiger LT Std 87 ExtraBlk Cn</vt:lpstr>
      <vt:lpstr>HelveticaNeueLT Std Med</vt:lpstr>
      <vt:lpstr>Times New Roman</vt:lpstr>
      <vt:lpstr>Wingdings</vt:lpstr>
      <vt:lpstr>Office Theme</vt:lpstr>
      <vt:lpstr>2018-19 nfhs wrestling rules powerpoint</vt:lpstr>
      <vt:lpstr>NFHS Corporate partner</vt:lpstr>
      <vt:lpstr>National Federation of  State High School Associations</vt:lpstr>
      <vt:lpstr>National Federation of  State High School Associations</vt:lpstr>
      <vt:lpstr>NFHS Rules Review Committee</vt:lpstr>
      <vt:lpstr>National Federation of  State High School Associations</vt:lpstr>
      <vt:lpstr>NFHS Rules Book as e-Books </vt:lpstr>
      <vt:lpstr> Guidelines for Schools and state associations for consideration of accommodations </vt:lpstr>
      <vt:lpstr>NFHS WRESTLING  rULES CHANGES</vt:lpstr>
      <vt:lpstr>UNIFORMS RULE  4-1-2</vt:lpstr>
      <vt:lpstr>Uniforms  rule 4-1-2</vt:lpstr>
      <vt:lpstr>Uniforms  rule 4-1-2</vt:lpstr>
      <vt:lpstr>Weigh-ins rule 4-5-7</vt:lpstr>
      <vt:lpstr>Weigh-in  rule 4-5-7</vt:lpstr>
      <vt:lpstr>Weigh-in  rule 4-5-7</vt:lpstr>
      <vt:lpstr>Escape rule 5-10</vt:lpstr>
      <vt:lpstr>Escape rule 5-10</vt:lpstr>
      <vt:lpstr>Escape rule 5-10</vt:lpstr>
      <vt:lpstr>Inbounds rule 5-15-1</vt:lpstr>
      <vt:lpstr>Inbounds Rule 5-15-1</vt:lpstr>
      <vt:lpstr>Inbounds rule 5-15-2a</vt:lpstr>
      <vt:lpstr>Inbounds rule 5-15-2c</vt:lpstr>
      <vt:lpstr>inbounds rule 5-15-2c</vt:lpstr>
      <vt:lpstr>Inbounds Rule 5-15-2a-c</vt:lpstr>
      <vt:lpstr>Inbounds Rule 5-15-2a-c</vt:lpstr>
      <vt:lpstr>Inbounds Rule 5-15-2c</vt:lpstr>
      <vt:lpstr>Inbounds rule 5-15-3</vt:lpstr>
      <vt:lpstr>Inbounds rule 5-15-3</vt:lpstr>
      <vt:lpstr> Inbounds rule 5-15-3 </vt:lpstr>
      <vt:lpstr>Inbounds Rule 5-15-3</vt:lpstr>
      <vt:lpstr>Inbounds Rules 5-15-1,2 and 3</vt:lpstr>
      <vt:lpstr>Inbounds Rules 5-15-1,2 and 3</vt:lpstr>
      <vt:lpstr>Supporting points comment</vt:lpstr>
      <vt:lpstr>Supporting points comment</vt:lpstr>
      <vt:lpstr>Out of bounds rule 5-18</vt:lpstr>
      <vt:lpstr>Out of Bounds Rule 5-18</vt:lpstr>
      <vt:lpstr>Out of Bounds Rule 5-18</vt:lpstr>
      <vt:lpstr>Reversal rule 5-22-1-2</vt:lpstr>
      <vt:lpstr>Reversal rule 5-22-1</vt:lpstr>
      <vt:lpstr>Reversal rule 5-22-2</vt:lpstr>
      <vt:lpstr>Reversal rule 5-22-1-2</vt:lpstr>
      <vt:lpstr>Stalling rule 5-24-3e, f</vt:lpstr>
      <vt:lpstr>Stalling rule 5-24-3e</vt:lpstr>
      <vt:lpstr>Stalling rule 5-24-3e, f</vt:lpstr>
      <vt:lpstr>Stalling rule 5-24-3e, f</vt:lpstr>
      <vt:lpstr>Takedown rule 5-25-3</vt:lpstr>
      <vt:lpstr>TakeDown Rule 5-25-1</vt:lpstr>
      <vt:lpstr>TakeDown Rule 5-25-3</vt:lpstr>
      <vt:lpstr>TakeDown Rule 5-25-3</vt:lpstr>
      <vt:lpstr>Recovery time rules 5-28-3, 8-2-2</vt:lpstr>
      <vt:lpstr>Recovery time rules 5-28-3, 8-2-2</vt:lpstr>
      <vt:lpstr>Recovery time rule 8-2-2</vt:lpstr>
      <vt:lpstr>Recovery time rule 8-2-2</vt:lpstr>
      <vt:lpstr>Recovery time rules 5-28-3, 8-2-2</vt:lpstr>
      <vt:lpstr>Illegal hold/maneuver Rule 7-1-5q</vt:lpstr>
      <vt:lpstr>Illegal hold/maneuver rule 7-1-5y</vt:lpstr>
      <vt:lpstr>Illegal hold/maneuver rule 7-1-5y</vt:lpstr>
      <vt:lpstr>Illegal hold/maneuver rule 7-1-5y</vt:lpstr>
      <vt:lpstr>Unsportsmanlike conduct rule 7-4-2</vt:lpstr>
      <vt:lpstr>Unsportsmanlike conduct rule 7-4-2</vt:lpstr>
      <vt:lpstr>Unsportsmanlike conduct rule 7-4-2</vt:lpstr>
      <vt:lpstr>Unsportsmanlike conduct rule 7-4-2</vt:lpstr>
      <vt:lpstr>Points of Emphasis</vt:lpstr>
      <vt:lpstr>cleanliness</vt:lpstr>
      <vt:lpstr>Cleanliness of uniforms and pads</vt:lpstr>
      <vt:lpstr>Communicable skin conditions and skin checks</vt:lpstr>
      <vt:lpstr>Cleanliness of uniforms and pads</vt:lpstr>
      <vt:lpstr>Cleanliness of uniforms and pads</vt:lpstr>
      <vt:lpstr>Cleanliness of uniforms and pads</vt:lpstr>
      <vt:lpstr>Stalling</vt:lpstr>
      <vt:lpstr>stalling</vt:lpstr>
      <vt:lpstr>stalling</vt:lpstr>
      <vt:lpstr>Special equipment</vt:lpstr>
      <vt:lpstr>Special Equipment</vt:lpstr>
      <vt:lpstr>Special equipment</vt:lpstr>
      <vt:lpstr>Special equipment</vt:lpstr>
      <vt:lpstr>Preventing injuries From False Starts in the Neutral Position</vt:lpstr>
      <vt:lpstr>Preventing injuries From False Starts in the Neutral Position</vt:lpstr>
      <vt:lpstr>Preventing injuries From False Starts in the Neutral Position</vt:lpstr>
      <vt:lpstr>Nfhs wrestling Editorial changes</vt:lpstr>
      <vt:lpstr>Rule 4-1-1a</vt:lpstr>
      <vt:lpstr>Rule 4-1-1a</vt:lpstr>
      <vt:lpstr>RULE 4-1-1c</vt:lpstr>
      <vt:lpstr>RULE 6-6-5a.2.</vt:lpstr>
      <vt:lpstr>RULE 6-6-5a.2.</vt:lpstr>
      <vt:lpstr>NFHS Wrestling Rule Correction</vt:lpstr>
      <vt:lpstr>Rule 6-4-1</vt:lpstr>
      <vt:lpstr>Rule 6-4-1</vt:lpstr>
      <vt:lpstr>NFHS Officials Association  Central Hub</vt:lpstr>
      <vt:lpstr>NFHS Officials Association Central Hub </vt:lpstr>
      <vt:lpstr>NFHS Officials education Course and videos</vt:lpstr>
      <vt:lpstr>NFHS Learning center</vt:lpstr>
      <vt:lpstr>The NFHS Learning Center</vt:lpstr>
      <vt:lpstr>www.NFHSLearn.com</vt:lpstr>
      <vt:lpstr>PowerPoint Presentation</vt:lpstr>
      <vt:lpstr>NFHS FREE Courses</vt:lpstr>
      <vt:lpstr>NFHS Network</vt:lpstr>
      <vt:lpstr>NFHS Network</vt:lpstr>
      <vt:lpstr>PowerPoint Presentation</vt:lpstr>
      <vt:lpstr>NFHS Network</vt:lpstr>
      <vt:lpstr>Thank You and have a great wrestling season!</vt:lpstr>
    </vt:vector>
  </TitlesOfParts>
  <Company>NFHS</Company>
  <LinksUpToDate>false</LinksUpToDate>
  <SharedDoc>false</SharedDoc>
  <HyperlinksChanged>false</HyperlinksChanged>
  <AppVersion>16.0015</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KVoge</dc:creator>
  <cp:lastModifiedBy>Tra Waters</cp:lastModifiedBy>
  <cp:revision>25</cp:revision>
  <dcterms:created xsi:type="dcterms:W3CDTF">2016-05-19T12:42:05Z</dcterms:created>
  <dcterms:modified xsi:type="dcterms:W3CDTF">2018-08-09T12:37:24Z</dcterms:modified>
</cp:coreProperties>
</file>